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87" r:id="rId2"/>
    <p:sldId id="257" r:id="rId3"/>
    <p:sldId id="288" r:id="rId4"/>
    <p:sldId id="289" r:id="rId5"/>
    <p:sldId id="290" r:id="rId6"/>
    <p:sldId id="291" r:id="rId7"/>
    <p:sldId id="293" r:id="rId8"/>
    <p:sldId id="294" r:id="rId9"/>
    <p:sldId id="295" r:id="rId10"/>
    <p:sldId id="311" r:id="rId11"/>
    <p:sldId id="297" r:id="rId12"/>
    <p:sldId id="300" r:id="rId13"/>
    <p:sldId id="313" r:id="rId14"/>
    <p:sldId id="314" r:id="rId15"/>
    <p:sldId id="292" r:id="rId16"/>
    <p:sldId id="315" r:id="rId17"/>
    <p:sldId id="316" r:id="rId18"/>
    <p:sldId id="298" r:id="rId19"/>
    <p:sldId id="299" r:id="rId20"/>
    <p:sldId id="303" r:id="rId21"/>
    <p:sldId id="317" r:id="rId22"/>
    <p:sldId id="318" r:id="rId23"/>
    <p:sldId id="301" r:id="rId24"/>
    <p:sldId id="302" r:id="rId25"/>
    <p:sldId id="319" r:id="rId2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E5EF"/>
    <a:srgbClr val="65B2FF"/>
    <a:srgbClr val="61A9FF"/>
    <a:srgbClr val="355175"/>
    <a:srgbClr val="C1C5E6"/>
    <a:srgbClr val="202733"/>
    <a:srgbClr val="161B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7E034B-E889-E8CB-9143-862C000AD44F}" v="872" dt="2023-11-30T20:03:03.810"/>
    <p1510:client id="{0FED3E38-DC09-941A-0711-38D2487CAAB4}" v="127" dt="2023-12-20T12:00:18.099"/>
    <p1510:client id="{101610AF-9C62-36BF-B0A7-5AC9C89A3F53}" v="3" dt="2023-12-20T19:49:23.791"/>
    <p1510:client id="{1BEB5D12-9551-7E9C-A62F-B6A5C271701A}" v="10" dt="2023-12-19T05:02:22.215"/>
    <p1510:client id="{262F02D3-0EC0-F78C-EF8A-FF999DD355D7}" v="74" dt="2023-12-19T09:41:57.752"/>
    <p1510:client id="{2E8C4717-2758-E3BC-077A-CF65999425C8}" v="17" dt="2023-12-20T18:34:07.916"/>
    <p1510:client id="{4296D81E-7E3E-8257-0642-884E7FA0D46E}" v="191" dt="2023-12-19T11:33:38.680"/>
    <p1510:client id="{54F1BF4C-9AEE-AA26-D7DA-2413FF8A582C}" v="33" dt="2023-12-18T05:38:35.115"/>
    <p1510:client id="{56B46B71-B55F-2498-B8B5-01F44551260A}" v="965" dt="2023-12-01T07:37:00.257"/>
    <p1510:client id="{594A4345-43C6-AEBF-34BF-DD99D70F9D04}" v="16" dt="2023-11-30T20:08:18.802"/>
    <p1510:client id="{6687F6BA-CA9C-A149-0D53-0BBAE3BEABB4}" v="618" dt="2023-12-02T17:40:01.997"/>
    <p1510:client id="{68181031-1C16-66EB-967B-C64BEBF7D096}" v="229" dt="2023-12-20T12:47:44.753"/>
    <p1510:client id="{8A2DC22D-C264-AE04-E2E4-1E0431A577C9}" v="342" dt="2023-11-29T20:27:30.762"/>
    <p1510:client id="{925A08C9-1422-7766-2468-8B015084B1F0}" v="99" dt="2023-12-18T06:56:10.647"/>
    <p1510:client id="{94A0F0EE-453B-7A8A-0476-D8937A1FD5A0}" v="229" dt="2023-12-20T14:18:19.829"/>
    <p1510:client id="{9D9B37BF-D946-5268-5FEF-D97BEDF4EFB7}" v="1078" dt="2023-12-20T18:25:54.939"/>
    <p1510:client id="{AF68E24B-4BBB-2925-7414-28D7180BE169}" v="1721" dt="2023-12-20T07:56:42.713"/>
    <p1510:client id="{B45046FB-AD88-BB02-4F54-37A855C7BE84}" v="54" dt="2023-11-30T07:36:12.535"/>
    <p1510:client id="{B4A7A048-DBAE-45D1-A22F-711733B784E6}" v="132" dt="2023-12-03T09:53:15.608"/>
    <p1510:client id="{BD0FE3B8-F92C-0376-88E7-4C39B8348222}" v="1006" dt="2023-12-19T07:04:19.955"/>
    <p1510:client id="{C5E75F19-2474-B2C6-39B8-3BE2A4E04683}" v="401" dt="2023-12-01T09:32:34.042"/>
    <p1510:client id="{D7E7E80B-86D1-69D7-70E0-84F220218DA3}" v="267" dt="2023-12-18T10:07:21.434"/>
    <p1510:client id="{D9FD72DF-BE34-507E-A7CC-E75556CF7FA0}" v="9" dt="2023-12-01T07:40:51.105"/>
    <p1510:client id="{DA62BE28-6DA4-351C-46F5-6EC21AA9E3C5}" v="173" dt="2023-11-30T17:20:38.174"/>
    <p1510:client id="{F24F8B23-FD58-F46E-7BA6-1A8C519200A1}" v="289" dt="2023-12-02T08:29:12.294"/>
    <p1510:client id="{FF785BEB-CFE2-1B32-0071-B6B2BF07CEA3}" v="828" dt="2023-12-03T14:34:33.5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jai Anbazhagan @ 4i Apps" userId="S::sanjai.a@4iapps.com::5f49cb10-c05c-44ae-b322-462b9f197af9" providerId="AD" clId="Web-{D9FD72DF-BE34-507E-A7CC-E75556CF7FA0}"/>
    <pc:docChg chg="modSld">
      <pc:chgData name="Sanjai Anbazhagan @ 4i Apps" userId="S::sanjai.a@4iapps.com::5f49cb10-c05c-44ae-b322-462b9f197af9" providerId="AD" clId="Web-{D9FD72DF-BE34-507E-A7CC-E75556CF7FA0}" dt="2023-12-01T07:40:51.105" v="8" actId="1076"/>
      <pc:docMkLst>
        <pc:docMk/>
      </pc:docMkLst>
      <pc:sldChg chg="modSp">
        <pc:chgData name="Sanjai Anbazhagan @ 4i Apps" userId="S::sanjai.a@4iapps.com::5f49cb10-c05c-44ae-b322-462b9f197af9" providerId="AD" clId="Web-{D9FD72DF-BE34-507E-A7CC-E75556CF7FA0}" dt="2023-12-01T07:40:43.136" v="7" actId="1076"/>
        <pc:sldMkLst>
          <pc:docMk/>
          <pc:sldMk cId="0" sldId="261"/>
        </pc:sldMkLst>
        <pc:picChg chg="mod">
          <ac:chgData name="Sanjai Anbazhagan @ 4i Apps" userId="S::sanjai.a@4iapps.com::5f49cb10-c05c-44ae-b322-462b9f197af9" providerId="AD" clId="Web-{D9FD72DF-BE34-507E-A7CC-E75556CF7FA0}" dt="2023-12-01T07:40:43.136" v="7" actId="1076"/>
          <ac:picMkLst>
            <pc:docMk/>
            <pc:sldMk cId="0" sldId="261"/>
            <ac:picMk id="3" creationId="{E03CB7DA-6D3D-E1FC-11AF-9C47D2A78B98}"/>
          </ac:picMkLst>
        </pc:picChg>
      </pc:sldChg>
      <pc:sldChg chg="modSp">
        <pc:chgData name="Sanjai Anbazhagan @ 4i Apps" userId="S::sanjai.a@4iapps.com::5f49cb10-c05c-44ae-b322-462b9f197af9" providerId="AD" clId="Web-{D9FD72DF-BE34-507E-A7CC-E75556CF7FA0}" dt="2023-12-01T07:40:02.229" v="2" actId="14100"/>
        <pc:sldMkLst>
          <pc:docMk/>
          <pc:sldMk cId="0" sldId="267"/>
        </pc:sldMkLst>
        <pc:picChg chg="mod">
          <ac:chgData name="Sanjai Anbazhagan @ 4i Apps" userId="S::sanjai.a@4iapps.com::5f49cb10-c05c-44ae-b322-462b9f197af9" providerId="AD" clId="Web-{D9FD72DF-BE34-507E-A7CC-E75556CF7FA0}" dt="2023-12-01T07:40:02.229" v="2" actId="14100"/>
          <ac:picMkLst>
            <pc:docMk/>
            <pc:sldMk cId="0" sldId="267"/>
            <ac:picMk id="3" creationId="{8AB889CF-9E3B-7AD4-E94C-B1222342659C}"/>
          </ac:picMkLst>
        </pc:picChg>
      </pc:sldChg>
      <pc:sldChg chg="modSp">
        <pc:chgData name="Sanjai Anbazhagan @ 4i Apps" userId="S::sanjai.a@4iapps.com::5f49cb10-c05c-44ae-b322-462b9f197af9" providerId="AD" clId="Web-{D9FD72DF-BE34-507E-A7CC-E75556CF7FA0}" dt="2023-12-01T07:40:30.964" v="6" actId="14100"/>
        <pc:sldMkLst>
          <pc:docMk/>
          <pc:sldMk cId="2991755447" sldId="271"/>
        </pc:sldMkLst>
        <pc:picChg chg="mod">
          <ac:chgData name="Sanjai Anbazhagan @ 4i Apps" userId="S::sanjai.a@4iapps.com::5f49cb10-c05c-44ae-b322-462b9f197af9" providerId="AD" clId="Web-{D9FD72DF-BE34-507E-A7CC-E75556CF7FA0}" dt="2023-12-01T07:40:30.964" v="6" actId="14100"/>
          <ac:picMkLst>
            <pc:docMk/>
            <pc:sldMk cId="2991755447" sldId="271"/>
            <ac:picMk id="6" creationId="{3E72902E-EF6D-4112-5DF7-9E158AC648FB}"/>
          </ac:picMkLst>
        </pc:picChg>
      </pc:sldChg>
      <pc:sldChg chg="modSp">
        <pc:chgData name="Sanjai Anbazhagan @ 4i Apps" userId="S::sanjai.a@4iapps.com::5f49cb10-c05c-44ae-b322-462b9f197af9" providerId="AD" clId="Web-{D9FD72DF-BE34-507E-A7CC-E75556CF7FA0}" dt="2023-12-01T07:40:51.105" v="8" actId="1076"/>
        <pc:sldMkLst>
          <pc:docMk/>
          <pc:sldMk cId="1094963302" sldId="273"/>
        </pc:sldMkLst>
        <pc:picChg chg="mod">
          <ac:chgData name="Sanjai Anbazhagan @ 4i Apps" userId="S::sanjai.a@4iapps.com::5f49cb10-c05c-44ae-b322-462b9f197af9" providerId="AD" clId="Web-{D9FD72DF-BE34-507E-A7CC-E75556CF7FA0}" dt="2023-12-01T07:40:51.105" v="8" actId="1076"/>
          <ac:picMkLst>
            <pc:docMk/>
            <pc:sldMk cId="1094963302" sldId="273"/>
            <ac:picMk id="3" creationId="{EBFEA84E-C16B-B3D4-AD48-C4C396F29D26}"/>
          </ac:picMkLst>
        </pc:picChg>
      </pc:sldChg>
    </pc:docChg>
  </pc:docChgLst>
  <pc:docChgLst>
    <pc:chgData name="Sanjai Anbazhagan @ 4i Apps" userId="S::sanjai.a@4iapps.com::5f49cb10-c05c-44ae-b322-462b9f197af9" providerId="AD" clId="Web-{54F1BF4C-9AEE-AA26-D7DA-2413FF8A582C}"/>
    <pc:docChg chg="addSld delSld modSld">
      <pc:chgData name="Sanjai Anbazhagan @ 4i Apps" userId="S::sanjai.a@4iapps.com::5f49cb10-c05c-44ae-b322-462b9f197af9" providerId="AD" clId="Web-{54F1BF4C-9AEE-AA26-D7DA-2413FF8A582C}" dt="2023-12-18T05:38:35.115" v="31"/>
      <pc:docMkLst>
        <pc:docMk/>
      </pc:docMkLst>
      <pc:sldChg chg="del">
        <pc:chgData name="Sanjai Anbazhagan @ 4i Apps" userId="S::sanjai.a@4iapps.com::5f49cb10-c05c-44ae-b322-462b9f197af9" providerId="AD" clId="Web-{54F1BF4C-9AEE-AA26-D7DA-2413FF8A582C}" dt="2023-12-18T05:38:35.115" v="31"/>
        <pc:sldMkLst>
          <pc:docMk/>
          <pc:sldMk cId="0" sldId="256"/>
        </pc:sldMkLst>
      </pc:sldChg>
      <pc:sldChg chg="addSp delSp modSp add replId">
        <pc:chgData name="Sanjai Anbazhagan @ 4i Apps" userId="S::sanjai.a@4iapps.com::5f49cb10-c05c-44ae-b322-462b9f197af9" providerId="AD" clId="Web-{54F1BF4C-9AEE-AA26-D7DA-2413FF8A582C}" dt="2023-12-18T05:38:20.912" v="30"/>
        <pc:sldMkLst>
          <pc:docMk/>
          <pc:sldMk cId="940880327" sldId="287"/>
        </pc:sldMkLst>
        <pc:spChg chg="del">
          <ac:chgData name="Sanjai Anbazhagan @ 4i Apps" userId="S::sanjai.a@4iapps.com::5f49cb10-c05c-44ae-b322-462b9f197af9" providerId="AD" clId="Web-{54F1BF4C-9AEE-AA26-D7DA-2413FF8A582C}" dt="2023-12-18T05:34:52.139" v="24"/>
          <ac:spMkLst>
            <pc:docMk/>
            <pc:sldMk cId="940880327" sldId="287"/>
            <ac:spMk id="5" creationId="{8BBCE85B-43C6-AF4A-2DB4-1C95B0E6D314}"/>
          </ac:spMkLst>
        </pc:spChg>
        <pc:spChg chg="add del mod">
          <ac:chgData name="Sanjai Anbazhagan @ 4i Apps" userId="S::sanjai.a@4iapps.com::5f49cb10-c05c-44ae-b322-462b9f197af9" providerId="AD" clId="Web-{54F1BF4C-9AEE-AA26-D7DA-2413FF8A582C}" dt="2023-12-18T05:35:16.093" v="28" actId="14100"/>
          <ac:spMkLst>
            <pc:docMk/>
            <pc:sldMk cId="940880327" sldId="287"/>
            <ac:spMk id="6" creationId="{0E00DC5A-75DF-E880-DEA8-7FBC55FA48E3}"/>
          </ac:spMkLst>
        </pc:spChg>
        <pc:spChg chg="del">
          <ac:chgData name="Sanjai Anbazhagan @ 4i Apps" userId="S::sanjai.a@4iapps.com::5f49cb10-c05c-44ae-b322-462b9f197af9" providerId="AD" clId="Web-{54F1BF4C-9AEE-AA26-D7DA-2413FF8A582C}" dt="2023-12-18T05:38:20.912" v="30"/>
          <ac:spMkLst>
            <pc:docMk/>
            <pc:sldMk cId="940880327" sldId="287"/>
            <ac:spMk id="7" creationId="{A5C0A0B4-F57C-7268-251F-3DE7C27141EB}"/>
          </ac:spMkLst>
        </pc:spChg>
        <pc:spChg chg="mod">
          <ac:chgData name="Sanjai Anbazhagan @ 4i Apps" userId="S::sanjai.a@4iapps.com::5f49cb10-c05c-44ae-b322-462b9f197af9" providerId="AD" clId="Web-{54F1BF4C-9AEE-AA26-D7DA-2413FF8A582C}" dt="2023-12-18T05:37:47.114" v="29" actId="1076"/>
          <ac:spMkLst>
            <pc:docMk/>
            <pc:sldMk cId="940880327" sldId="287"/>
            <ac:spMk id="8" creationId="{C1FC159D-3534-4710-419A-2772ECA9B5D2}"/>
          </ac:spMkLst>
        </pc:spChg>
        <pc:picChg chg="add del mod modCrop">
          <ac:chgData name="Sanjai Anbazhagan @ 4i Apps" userId="S::sanjai.a@4iapps.com::5f49cb10-c05c-44ae-b322-462b9f197af9" providerId="AD" clId="Web-{54F1BF4C-9AEE-AA26-D7DA-2413FF8A582C}" dt="2023-12-18T05:34:43.326" v="22" actId="1076"/>
          <ac:picMkLst>
            <pc:docMk/>
            <pc:sldMk cId="940880327" sldId="287"/>
            <ac:picMk id="2" creationId="{3B0746D2-BB49-1572-FC4C-45735FD6DF18}"/>
          </ac:picMkLst>
        </pc:picChg>
        <pc:picChg chg="del">
          <ac:chgData name="Sanjai Anbazhagan @ 4i Apps" userId="S::sanjai.a@4iapps.com::5f49cb10-c05c-44ae-b322-462b9f197af9" providerId="AD" clId="Web-{54F1BF4C-9AEE-AA26-D7DA-2413FF8A582C}" dt="2023-12-18T05:33:47.028" v="16"/>
          <ac:picMkLst>
            <pc:docMk/>
            <pc:sldMk cId="940880327" sldId="287"/>
            <ac:picMk id="4" creationId="{8F8C063D-C3FB-7218-0C50-44035E234599}"/>
          </ac:picMkLst>
        </pc:picChg>
      </pc:sldChg>
    </pc:docChg>
  </pc:docChgLst>
  <pc:docChgLst>
    <pc:chgData name="Sanjai Anbazhagan @ 4i Apps" userId="S::sanjai.a@4iapps.com::5f49cb10-c05c-44ae-b322-462b9f197af9" providerId="AD" clId="Web-{4296D81E-7E3E-8257-0642-884E7FA0D46E}"/>
    <pc:docChg chg="addSld modSld sldOrd">
      <pc:chgData name="Sanjai Anbazhagan @ 4i Apps" userId="S::sanjai.a@4iapps.com::5f49cb10-c05c-44ae-b322-462b9f197af9" providerId="AD" clId="Web-{4296D81E-7E3E-8257-0642-884E7FA0D46E}" dt="2023-12-19T11:33:38.680" v="122"/>
      <pc:docMkLst>
        <pc:docMk/>
      </pc:docMkLst>
      <pc:sldChg chg="addSp delSp modSp">
        <pc:chgData name="Sanjai Anbazhagan @ 4i Apps" userId="S::sanjai.a@4iapps.com::5f49cb10-c05c-44ae-b322-462b9f197af9" providerId="AD" clId="Web-{4296D81E-7E3E-8257-0642-884E7FA0D46E}" dt="2023-12-19T11:27:01.716" v="86" actId="1076"/>
        <pc:sldMkLst>
          <pc:docMk/>
          <pc:sldMk cId="1157177238" sldId="292"/>
        </pc:sldMkLst>
        <pc:spChg chg="add mod">
          <ac:chgData name="Sanjai Anbazhagan @ 4i Apps" userId="S::sanjai.a@4iapps.com::5f49cb10-c05c-44ae-b322-462b9f197af9" providerId="AD" clId="Web-{4296D81E-7E3E-8257-0642-884E7FA0D46E}" dt="2023-12-19T11:27:01.716" v="86" actId="1076"/>
          <ac:spMkLst>
            <pc:docMk/>
            <pc:sldMk cId="1157177238" sldId="292"/>
            <ac:spMk id="2" creationId="{FD1DB83C-E2CA-EC70-E492-2161600FE24B}"/>
          </ac:spMkLst>
        </pc:spChg>
        <pc:spChg chg="add del mod">
          <ac:chgData name="Sanjai Anbazhagan @ 4i Apps" userId="S::sanjai.a@4iapps.com::5f49cb10-c05c-44ae-b322-462b9f197af9" providerId="AD" clId="Web-{4296D81E-7E3E-8257-0642-884E7FA0D46E}" dt="2023-12-19T11:18:23.997" v="63"/>
          <ac:spMkLst>
            <pc:docMk/>
            <pc:sldMk cId="1157177238" sldId="292"/>
            <ac:spMk id="3" creationId="{9B85F575-CD7E-1573-868B-A30D6BD75BE5}"/>
          </ac:spMkLst>
        </pc:spChg>
        <pc:spChg chg="add del mod">
          <ac:chgData name="Sanjai Anbazhagan @ 4i Apps" userId="S::sanjai.a@4iapps.com::5f49cb10-c05c-44ae-b322-462b9f197af9" providerId="AD" clId="Web-{4296D81E-7E3E-8257-0642-884E7FA0D46E}" dt="2023-12-19T11:18:21.294" v="62"/>
          <ac:spMkLst>
            <pc:docMk/>
            <pc:sldMk cId="1157177238" sldId="292"/>
            <ac:spMk id="4" creationId="{CAB98880-904D-3076-7CC9-7EB757042BEC}"/>
          </ac:spMkLst>
        </pc:spChg>
      </pc:sldChg>
      <pc:sldChg chg="addSp modSp">
        <pc:chgData name="Sanjai Anbazhagan @ 4i Apps" userId="S::sanjai.a@4iapps.com::5f49cb10-c05c-44ae-b322-462b9f197af9" providerId="AD" clId="Web-{4296D81E-7E3E-8257-0642-884E7FA0D46E}" dt="2023-12-19T11:13:51.865" v="28" actId="1076"/>
        <pc:sldMkLst>
          <pc:docMk/>
          <pc:sldMk cId="1987336887" sldId="295"/>
        </pc:sldMkLst>
        <pc:spChg chg="add mod">
          <ac:chgData name="Sanjai Anbazhagan @ 4i Apps" userId="S::sanjai.a@4iapps.com::5f49cb10-c05c-44ae-b322-462b9f197af9" providerId="AD" clId="Web-{4296D81E-7E3E-8257-0642-884E7FA0D46E}" dt="2023-12-19T11:13:51.865" v="28" actId="1076"/>
          <ac:spMkLst>
            <pc:docMk/>
            <pc:sldMk cId="1987336887" sldId="295"/>
            <ac:spMk id="2" creationId="{780D10C7-E52D-1EF4-CFBB-F3C3DE5C93C2}"/>
          </ac:spMkLst>
        </pc:spChg>
      </pc:sldChg>
      <pc:sldChg chg="addSp modSp">
        <pc:chgData name="Sanjai Anbazhagan @ 4i Apps" userId="S::sanjai.a@4iapps.com::5f49cb10-c05c-44ae-b322-462b9f197af9" providerId="AD" clId="Web-{4296D81E-7E3E-8257-0642-884E7FA0D46E}" dt="2023-12-19T11:12:56.550" v="15" actId="1076"/>
        <pc:sldMkLst>
          <pc:docMk/>
          <pc:sldMk cId="1962387641" sldId="296"/>
        </pc:sldMkLst>
        <pc:spChg chg="add mod">
          <ac:chgData name="Sanjai Anbazhagan @ 4i Apps" userId="S::sanjai.a@4iapps.com::5f49cb10-c05c-44ae-b322-462b9f197af9" providerId="AD" clId="Web-{4296D81E-7E3E-8257-0642-884E7FA0D46E}" dt="2023-12-19T11:12:56.550" v="15" actId="1076"/>
          <ac:spMkLst>
            <pc:docMk/>
            <pc:sldMk cId="1962387641" sldId="296"/>
            <ac:spMk id="2" creationId="{B0D6165E-5FFF-6881-EE65-497F5588B7DF}"/>
          </ac:spMkLst>
        </pc:spChg>
      </pc:sldChg>
      <pc:sldChg chg="addSp delSp modSp">
        <pc:chgData name="Sanjai Anbazhagan @ 4i Apps" userId="S::sanjai.a@4iapps.com::5f49cb10-c05c-44ae-b322-462b9f197af9" providerId="AD" clId="Web-{4296D81E-7E3E-8257-0642-884E7FA0D46E}" dt="2023-12-19T11:17:34.387" v="44"/>
        <pc:sldMkLst>
          <pc:docMk/>
          <pc:sldMk cId="3166066805" sldId="297"/>
        </pc:sldMkLst>
        <pc:spChg chg="add mod">
          <ac:chgData name="Sanjai Anbazhagan @ 4i Apps" userId="S::sanjai.a@4iapps.com::5f49cb10-c05c-44ae-b322-462b9f197af9" providerId="AD" clId="Web-{4296D81E-7E3E-8257-0642-884E7FA0D46E}" dt="2023-12-19T11:14:13.162" v="36"/>
          <ac:spMkLst>
            <pc:docMk/>
            <pc:sldMk cId="3166066805" sldId="297"/>
            <ac:spMk id="2" creationId="{CFDB3F1F-03A7-3F6E-28CD-5BF4ABEFE15E}"/>
          </ac:spMkLst>
        </pc:spChg>
        <pc:spChg chg="add del mod">
          <ac:chgData name="Sanjai Anbazhagan @ 4i Apps" userId="S::sanjai.a@4iapps.com::5f49cb10-c05c-44ae-b322-462b9f197af9" providerId="AD" clId="Web-{4296D81E-7E3E-8257-0642-884E7FA0D46E}" dt="2023-12-19T11:17:34.387" v="44"/>
          <ac:spMkLst>
            <pc:docMk/>
            <pc:sldMk cId="3166066805" sldId="297"/>
            <ac:spMk id="3" creationId="{E9AA55BD-950B-21BF-EDB9-E64C912210AA}"/>
          </ac:spMkLst>
        </pc:spChg>
      </pc:sldChg>
      <pc:sldChg chg="addSp modSp">
        <pc:chgData name="Sanjai Anbazhagan @ 4i Apps" userId="S::sanjai.a@4iapps.com::5f49cb10-c05c-44ae-b322-462b9f197af9" providerId="AD" clId="Web-{4296D81E-7E3E-8257-0642-884E7FA0D46E}" dt="2023-12-19T11:26:57.528" v="85" actId="1076"/>
        <pc:sldMkLst>
          <pc:docMk/>
          <pc:sldMk cId="725423545" sldId="298"/>
        </pc:sldMkLst>
        <pc:spChg chg="add mod">
          <ac:chgData name="Sanjai Anbazhagan @ 4i Apps" userId="S::sanjai.a@4iapps.com::5f49cb10-c05c-44ae-b322-462b9f197af9" providerId="AD" clId="Web-{4296D81E-7E3E-8257-0642-884E7FA0D46E}" dt="2023-12-19T11:26:57.528" v="85" actId="1076"/>
          <ac:spMkLst>
            <pc:docMk/>
            <pc:sldMk cId="725423545" sldId="298"/>
            <ac:spMk id="2" creationId="{671A02A4-25BC-B74E-09FC-D4F59C4698D0}"/>
          </ac:spMkLst>
        </pc:spChg>
      </pc:sldChg>
      <pc:sldChg chg="addSp delSp modSp">
        <pc:chgData name="Sanjai Anbazhagan @ 4i Apps" userId="S::sanjai.a@4iapps.com::5f49cb10-c05c-44ae-b322-462b9f197af9" providerId="AD" clId="Web-{4296D81E-7E3E-8257-0642-884E7FA0D46E}" dt="2023-12-19T11:33:24.008" v="115"/>
        <pc:sldMkLst>
          <pc:docMk/>
          <pc:sldMk cId="1724211799" sldId="299"/>
        </pc:sldMkLst>
        <pc:spChg chg="add mod">
          <ac:chgData name="Sanjai Anbazhagan @ 4i Apps" userId="S::sanjai.a@4iapps.com::5f49cb10-c05c-44ae-b322-462b9f197af9" providerId="AD" clId="Web-{4296D81E-7E3E-8257-0642-884E7FA0D46E}" dt="2023-12-19T11:26:15.621" v="80" actId="1076"/>
          <ac:spMkLst>
            <pc:docMk/>
            <pc:sldMk cId="1724211799" sldId="299"/>
            <ac:spMk id="2" creationId="{CE57F658-7EAA-2B68-AB81-7F22F9BB927C}"/>
          </ac:spMkLst>
        </pc:spChg>
        <pc:spChg chg="add del mod">
          <ac:chgData name="Sanjai Anbazhagan @ 4i Apps" userId="S::sanjai.a@4iapps.com::5f49cb10-c05c-44ae-b322-462b9f197af9" providerId="AD" clId="Web-{4296D81E-7E3E-8257-0642-884E7FA0D46E}" dt="2023-12-19T11:28:26.656" v="91"/>
          <ac:spMkLst>
            <pc:docMk/>
            <pc:sldMk cId="1724211799" sldId="299"/>
            <ac:spMk id="3" creationId="{4D7F66E6-6814-BE4A-08F2-FD0EA835DB2E}"/>
          </ac:spMkLst>
        </pc:spChg>
        <pc:spChg chg="add del mod">
          <ac:chgData name="Sanjai Anbazhagan @ 4i Apps" userId="S::sanjai.a@4iapps.com::5f49cb10-c05c-44ae-b322-462b9f197af9" providerId="AD" clId="Web-{4296D81E-7E3E-8257-0642-884E7FA0D46E}" dt="2023-12-19T11:33:03.836" v="104"/>
          <ac:spMkLst>
            <pc:docMk/>
            <pc:sldMk cId="1724211799" sldId="299"/>
            <ac:spMk id="4" creationId="{6BEB5BDE-801E-7EB2-1A6F-4515EF5C044C}"/>
          </ac:spMkLst>
        </pc:spChg>
        <pc:spChg chg="add del mod">
          <ac:chgData name="Sanjai Anbazhagan @ 4i Apps" userId="S::sanjai.a@4iapps.com::5f49cb10-c05c-44ae-b322-462b9f197af9" providerId="AD" clId="Web-{4296D81E-7E3E-8257-0642-884E7FA0D46E}" dt="2023-12-19T11:33:24.008" v="115"/>
          <ac:spMkLst>
            <pc:docMk/>
            <pc:sldMk cId="1724211799" sldId="299"/>
            <ac:spMk id="5" creationId="{47C5EBED-8082-FA22-3212-5C8E3E768830}"/>
          </ac:spMkLst>
        </pc:spChg>
      </pc:sldChg>
      <pc:sldChg chg="addSp ord">
        <pc:chgData name="Sanjai Anbazhagan @ 4i Apps" userId="S::sanjai.a@4iapps.com::5f49cb10-c05c-44ae-b322-462b9f197af9" providerId="AD" clId="Web-{4296D81E-7E3E-8257-0642-884E7FA0D46E}" dt="2023-12-19T11:28:38.359" v="93"/>
        <pc:sldMkLst>
          <pc:docMk/>
          <pc:sldMk cId="1339999179" sldId="300"/>
        </pc:sldMkLst>
        <pc:spChg chg="add">
          <ac:chgData name="Sanjai Anbazhagan @ 4i Apps" userId="S::sanjai.a@4iapps.com::5f49cb10-c05c-44ae-b322-462b9f197af9" providerId="AD" clId="Web-{4296D81E-7E3E-8257-0642-884E7FA0D46E}" dt="2023-12-19T11:28:28.656" v="92"/>
          <ac:spMkLst>
            <pc:docMk/>
            <pc:sldMk cId="1339999179" sldId="300"/>
            <ac:spMk id="2" creationId="{BB375F68-AB80-179E-A2F6-D79E439973FE}"/>
          </ac:spMkLst>
        </pc:spChg>
      </pc:sldChg>
      <pc:sldChg chg="addSp add replId">
        <pc:chgData name="Sanjai Anbazhagan @ 4i Apps" userId="S::sanjai.a@4iapps.com::5f49cb10-c05c-44ae-b322-462b9f197af9" providerId="AD" clId="Web-{4296D81E-7E3E-8257-0642-884E7FA0D46E}" dt="2023-12-19T11:33:05.633" v="105"/>
        <pc:sldMkLst>
          <pc:docMk/>
          <pc:sldMk cId="3296360405" sldId="301"/>
        </pc:sldMkLst>
        <pc:spChg chg="add">
          <ac:chgData name="Sanjai Anbazhagan @ 4i Apps" userId="S::sanjai.a@4iapps.com::5f49cb10-c05c-44ae-b322-462b9f197af9" providerId="AD" clId="Web-{4296D81E-7E3E-8257-0642-884E7FA0D46E}" dt="2023-12-19T11:33:05.633" v="105"/>
          <ac:spMkLst>
            <pc:docMk/>
            <pc:sldMk cId="3296360405" sldId="301"/>
            <ac:spMk id="2" creationId="{84A58F54-AAC5-4FEE-6A69-22F70DA213C7}"/>
          </ac:spMkLst>
        </pc:spChg>
      </pc:sldChg>
      <pc:sldChg chg="addSp add replId">
        <pc:chgData name="Sanjai Anbazhagan @ 4i Apps" userId="S::sanjai.a@4iapps.com::5f49cb10-c05c-44ae-b322-462b9f197af9" providerId="AD" clId="Web-{4296D81E-7E3E-8257-0642-884E7FA0D46E}" dt="2023-12-19T11:33:25.914" v="116"/>
        <pc:sldMkLst>
          <pc:docMk/>
          <pc:sldMk cId="2215412626" sldId="302"/>
        </pc:sldMkLst>
        <pc:spChg chg="add">
          <ac:chgData name="Sanjai Anbazhagan @ 4i Apps" userId="S::sanjai.a@4iapps.com::5f49cb10-c05c-44ae-b322-462b9f197af9" providerId="AD" clId="Web-{4296D81E-7E3E-8257-0642-884E7FA0D46E}" dt="2023-12-19T11:33:25.914" v="116"/>
          <ac:spMkLst>
            <pc:docMk/>
            <pc:sldMk cId="2215412626" sldId="302"/>
            <ac:spMk id="2" creationId="{36DA8F0A-B110-7C36-F10D-886BA1E92408}"/>
          </ac:spMkLst>
        </pc:spChg>
      </pc:sldChg>
      <pc:sldChg chg="add replId">
        <pc:chgData name="Sanjai Anbazhagan @ 4i Apps" userId="S::sanjai.a@4iapps.com::5f49cb10-c05c-44ae-b322-462b9f197af9" providerId="AD" clId="Web-{4296D81E-7E3E-8257-0642-884E7FA0D46E}" dt="2023-12-19T11:26:43.481" v="83"/>
        <pc:sldMkLst>
          <pc:docMk/>
          <pc:sldMk cId="1489208588" sldId="303"/>
        </pc:sldMkLst>
      </pc:sldChg>
      <pc:sldChg chg="add replId">
        <pc:chgData name="Sanjai Anbazhagan @ 4i Apps" userId="S::sanjai.a@4iapps.com::5f49cb10-c05c-44ae-b322-462b9f197af9" providerId="AD" clId="Web-{4296D81E-7E3E-8257-0642-884E7FA0D46E}" dt="2023-12-19T11:26:45.122" v="84"/>
        <pc:sldMkLst>
          <pc:docMk/>
          <pc:sldMk cId="4198759603" sldId="304"/>
        </pc:sldMkLst>
      </pc:sldChg>
      <pc:sldChg chg="add replId">
        <pc:chgData name="Sanjai Anbazhagan @ 4i Apps" userId="S::sanjai.a@4iapps.com::5f49cb10-c05c-44ae-b322-462b9f197af9" providerId="AD" clId="Web-{4296D81E-7E3E-8257-0642-884E7FA0D46E}" dt="2023-12-19T11:33:32.212" v="117"/>
        <pc:sldMkLst>
          <pc:docMk/>
          <pc:sldMk cId="635226745" sldId="305"/>
        </pc:sldMkLst>
      </pc:sldChg>
      <pc:sldChg chg="add replId">
        <pc:chgData name="Sanjai Anbazhagan @ 4i Apps" userId="S::sanjai.a@4iapps.com::5f49cb10-c05c-44ae-b322-462b9f197af9" providerId="AD" clId="Web-{4296D81E-7E3E-8257-0642-884E7FA0D46E}" dt="2023-12-19T11:33:33.587" v="118"/>
        <pc:sldMkLst>
          <pc:docMk/>
          <pc:sldMk cId="3595738241" sldId="306"/>
        </pc:sldMkLst>
      </pc:sldChg>
      <pc:sldChg chg="add replId">
        <pc:chgData name="Sanjai Anbazhagan @ 4i Apps" userId="S::sanjai.a@4iapps.com::5f49cb10-c05c-44ae-b322-462b9f197af9" providerId="AD" clId="Web-{4296D81E-7E3E-8257-0642-884E7FA0D46E}" dt="2023-12-19T11:33:33.602" v="119"/>
        <pc:sldMkLst>
          <pc:docMk/>
          <pc:sldMk cId="2664104801" sldId="307"/>
        </pc:sldMkLst>
      </pc:sldChg>
      <pc:sldChg chg="add replId">
        <pc:chgData name="Sanjai Anbazhagan @ 4i Apps" userId="S::sanjai.a@4iapps.com::5f49cb10-c05c-44ae-b322-462b9f197af9" providerId="AD" clId="Web-{4296D81E-7E3E-8257-0642-884E7FA0D46E}" dt="2023-12-19T11:33:33.618" v="120"/>
        <pc:sldMkLst>
          <pc:docMk/>
          <pc:sldMk cId="3938838113" sldId="308"/>
        </pc:sldMkLst>
      </pc:sldChg>
      <pc:sldChg chg="add replId">
        <pc:chgData name="Sanjai Anbazhagan @ 4i Apps" userId="S::sanjai.a@4iapps.com::5f49cb10-c05c-44ae-b322-462b9f197af9" providerId="AD" clId="Web-{4296D81E-7E3E-8257-0642-884E7FA0D46E}" dt="2023-12-19T11:33:38.665" v="121"/>
        <pc:sldMkLst>
          <pc:docMk/>
          <pc:sldMk cId="70472119" sldId="309"/>
        </pc:sldMkLst>
      </pc:sldChg>
      <pc:sldChg chg="add replId">
        <pc:chgData name="Sanjai Anbazhagan @ 4i Apps" userId="S::sanjai.a@4iapps.com::5f49cb10-c05c-44ae-b322-462b9f197af9" providerId="AD" clId="Web-{4296D81E-7E3E-8257-0642-884E7FA0D46E}" dt="2023-12-19T11:33:38.680" v="122"/>
        <pc:sldMkLst>
          <pc:docMk/>
          <pc:sldMk cId="2326716777" sldId="310"/>
        </pc:sldMkLst>
      </pc:sldChg>
    </pc:docChg>
  </pc:docChgLst>
  <pc:docChgLst>
    <pc:chgData name="Sanjai Anbazhagan @ 4i Apps" userId="S::sanjai.a@4iapps.com::5f49cb10-c05c-44ae-b322-462b9f197af9" providerId="AD" clId="Web-{FF785BEB-CFE2-1B32-0071-B6B2BF07CEA3}"/>
    <pc:docChg chg="addSld delSld modSld">
      <pc:chgData name="Sanjai Anbazhagan @ 4i Apps" userId="S::sanjai.a@4iapps.com::5f49cb10-c05c-44ae-b322-462b9f197af9" providerId="AD" clId="Web-{FF785BEB-CFE2-1B32-0071-B6B2BF07CEA3}" dt="2023-12-03T14:34:33.554" v="678" actId="20577"/>
      <pc:docMkLst>
        <pc:docMk/>
      </pc:docMkLst>
      <pc:sldChg chg="modSp">
        <pc:chgData name="Sanjai Anbazhagan @ 4i Apps" userId="S::sanjai.a@4iapps.com::5f49cb10-c05c-44ae-b322-462b9f197af9" providerId="AD" clId="Web-{FF785BEB-CFE2-1B32-0071-B6B2BF07CEA3}" dt="2023-12-03T13:57:49.961" v="255" actId="14100"/>
        <pc:sldMkLst>
          <pc:docMk/>
          <pc:sldMk cId="0" sldId="256"/>
        </pc:sldMkLst>
        <pc:spChg chg="mod">
          <ac:chgData name="Sanjai Anbazhagan @ 4i Apps" userId="S::sanjai.a@4iapps.com::5f49cb10-c05c-44ae-b322-462b9f197af9" providerId="AD" clId="Web-{FF785BEB-CFE2-1B32-0071-B6B2BF07CEA3}" dt="2023-12-03T13:57:49.961" v="255" actId="14100"/>
          <ac:spMkLst>
            <pc:docMk/>
            <pc:sldMk cId="0" sldId="256"/>
            <ac:spMk id="8" creationId="{00000000-0000-0000-0000-000000000000}"/>
          </ac:spMkLst>
        </pc:spChg>
      </pc:sldChg>
      <pc:sldChg chg="modSp">
        <pc:chgData name="Sanjai Anbazhagan @ 4i Apps" userId="S::sanjai.a@4iapps.com::5f49cb10-c05c-44ae-b322-462b9f197af9" providerId="AD" clId="Web-{FF785BEB-CFE2-1B32-0071-B6B2BF07CEA3}" dt="2023-12-03T14:25:40.066" v="626" actId="14100"/>
        <pc:sldMkLst>
          <pc:docMk/>
          <pc:sldMk cId="0" sldId="257"/>
        </pc:sldMkLst>
        <pc:spChg chg="mod">
          <ac:chgData name="Sanjai Anbazhagan @ 4i Apps" userId="S::sanjai.a@4iapps.com::5f49cb10-c05c-44ae-b322-462b9f197af9" providerId="AD" clId="Web-{FF785BEB-CFE2-1B32-0071-B6B2BF07CEA3}" dt="2023-12-03T14:25:40.066" v="626" actId="14100"/>
          <ac:spMkLst>
            <pc:docMk/>
            <pc:sldMk cId="0" sldId="257"/>
            <ac:spMk id="6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F785BEB-CFE2-1B32-0071-B6B2BF07CEA3}" dt="2023-12-03T13:53:07.466" v="190" actId="20577"/>
          <ac:spMkLst>
            <pc:docMk/>
            <pc:sldMk cId="0" sldId="257"/>
            <ac:spMk id="8" creationId="{00000000-0000-0000-0000-000000000000}"/>
          </ac:spMkLst>
        </pc:spChg>
      </pc:sldChg>
      <pc:sldChg chg="modSp">
        <pc:chgData name="Sanjai Anbazhagan @ 4i Apps" userId="S::sanjai.a@4iapps.com::5f49cb10-c05c-44ae-b322-462b9f197af9" providerId="AD" clId="Web-{FF785BEB-CFE2-1B32-0071-B6B2BF07CEA3}" dt="2023-12-03T13:34:15.489" v="75"/>
        <pc:sldMkLst>
          <pc:docMk/>
          <pc:sldMk cId="0" sldId="260"/>
        </pc:sldMkLst>
        <pc:picChg chg="mod modCrop">
          <ac:chgData name="Sanjai Anbazhagan @ 4i Apps" userId="S::sanjai.a@4iapps.com::5f49cb10-c05c-44ae-b322-462b9f197af9" providerId="AD" clId="Web-{FF785BEB-CFE2-1B32-0071-B6B2BF07CEA3}" dt="2023-12-03T13:34:15.489" v="75"/>
          <ac:picMkLst>
            <pc:docMk/>
            <pc:sldMk cId="0" sldId="260"/>
            <ac:picMk id="14" creationId="{B5452BBD-A475-4556-10B1-5A7B7D05DFB3}"/>
          </ac:picMkLst>
        </pc:picChg>
      </pc:sldChg>
      <pc:sldChg chg="delSp modSp del">
        <pc:chgData name="Sanjai Anbazhagan @ 4i Apps" userId="S::sanjai.a@4iapps.com::5f49cb10-c05c-44ae-b322-462b9f197af9" providerId="AD" clId="Web-{FF785BEB-CFE2-1B32-0071-B6B2BF07CEA3}" dt="2023-12-03T14:14:21.636" v="614"/>
        <pc:sldMkLst>
          <pc:docMk/>
          <pc:sldMk cId="0" sldId="269"/>
        </pc:sldMkLst>
        <pc:spChg chg="del mod">
          <ac:chgData name="Sanjai Anbazhagan @ 4i Apps" userId="S::sanjai.a@4iapps.com::5f49cb10-c05c-44ae-b322-462b9f197af9" providerId="AD" clId="Web-{FF785BEB-CFE2-1B32-0071-B6B2BF07CEA3}" dt="2023-12-03T14:09:34.220" v="551"/>
          <ac:spMkLst>
            <pc:docMk/>
            <pc:sldMk cId="0" sldId="269"/>
            <ac:spMk id="3" creationId="{0F80C086-F3AA-C871-4A09-D0D4C96647F0}"/>
          </ac:spMkLst>
        </pc:spChg>
        <pc:spChg chg="del mod">
          <ac:chgData name="Sanjai Anbazhagan @ 4i Apps" userId="S::sanjai.a@4iapps.com::5f49cb10-c05c-44ae-b322-462b9f197af9" providerId="AD" clId="Web-{FF785BEB-CFE2-1B32-0071-B6B2BF07CEA3}" dt="2023-12-03T14:03:58.442" v="346"/>
          <ac:spMkLst>
            <pc:docMk/>
            <pc:sldMk cId="0" sldId="269"/>
            <ac:spMk id="4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F785BEB-CFE2-1B32-0071-B6B2BF07CEA3}" dt="2023-12-03T14:12:44.101" v="594" actId="1076"/>
          <ac:spMkLst>
            <pc:docMk/>
            <pc:sldMk cId="0" sldId="269"/>
            <ac:spMk id="13" creationId="{E692BC4E-0D4A-DF61-1D9E-E01CE1C0B918}"/>
          </ac:spMkLst>
        </pc:spChg>
        <pc:picChg chg="del mod">
          <ac:chgData name="Sanjai Anbazhagan @ 4i Apps" userId="S::sanjai.a@4iapps.com::5f49cb10-c05c-44ae-b322-462b9f197af9" providerId="AD" clId="Web-{FF785BEB-CFE2-1B32-0071-B6B2BF07CEA3}" dt="2023-12-03T14:03:59.802" v="347"/>
          <ac:picMkLst>
            <pc:docMk/>
            <pc:sldMk cId="0" sldId="269"/>
            <ac:picMk id="10" creationId="{D7A136E8-9C07-2A5C-3866-3E200A7D75B3}"/>
          </ac:picMkLst>
        </pc:picChg>
        <pc:picChg chg="mod modCrop">
          <ac:chgData name="Sanjai Anbazhagan @ 4i Apps" userId="S::sanjai.a@4iapps.com::5f49cb10-c05c-44ae-b322-462b9f197af9" providerId="AD" clId="Web-{FF785BEB-CFE2-1B32-0071-B6B2BF07CEA3}" dt="2023-12-03T13:37:29.105" v="100"/>
          <ac:picMkLst>
            <pc:docMk/>
            <pc:sldMk cId="0" sldId="269"/>
            <ac:picMk id="11" creationId="{88B9BC75-D968-E34D-B3FD-D3D71479741B}"/>
          </ac:picMkLst>
        </pc:picChg>
      </pc:sldChg>
      <pc:sldChg chg="modSp">
        <pc:chgData name="Sanjai Anbazhagan @ 4i Apps" userId="S::sanjai.a@4iapps.com::5f49cb10-c05c-44ae-b322-462b9f197af9" providerId="AD" clId="Web-{FF785BEB-CFE2-1B32-0071-B6B2BF07CEA3}" dt="2023-12-03T14:02:14.048" v="340" actId="1076"/>
        <pc:sldMkLst>
          <pc:docMk/>
          <pc:sldMk cId="3873807169" sldId="272"/>
        </pc:sldMkLst>
        <pc:spChg chg="mod">
          <ac:chgData name="Sanjai Anbazhagan @ 4i Apps" userId="S::sanjai.a@4iapps.com::5f49cb10-c05c-44ae-b322-462b9f197af9" providerId="AD" clId="Web-{FF785BEB-CFE2-1B32-0071-B6B2BF07CEA3}" dt="2023-12-03T14:02:14.048" v="340" actId="1076"/>
          <ac:spMkLst>
            <pc:docMk/>
            <pc:sldMk cId="3873807169" sldId="272"/>
            <ac:spMk id="10" creationId="{E9E7ADB9-80C9-2D65-7143-5E3BDD853B5F}"/>
          </ac:spMkLst>
        </pc:spChg>
      </pc:sldChg>
      <pc:sldChg chg="modSp">
        <pc:chgData name="Sanjai Anbazhagan @ 4i Apps" userId="S::sanjai.a@4iapps.com::5f49cb10-c05c-44ae-b322-462b9f197af9" providerId="AD" clId="Web-{FF785BEB-CFE2-1B32-0071-B6B2BF07CEA3}" dt="2023-12-03T13:41:56.786" v="112" actId="20577"/>
        <pc:sldMkLst>
          <pc:docMk/>
          <pc:sldMk cId="967530297" sldId="275"/>
        </pc:sldMkLst>
        <pc:spChg chg="mod">
          <ac:chgData name="Sanjai Anbazhagan @ 4i Apps" userId="S::sanjai.a@4iapps.com::5f49cb10-c05c-44ae-b322-462b9f197af9" providerId="AD" clId="Web-{FF785BEB-CFE2-1B32-0071-B6B2BF07CEA3}" dt="2023-12-03T13:41:56.786" v="112" actId="20577"/>
          <ac:spMkLst>
            <pc:docMk/>
            <pc:sldMk cId="967530297" sldId="275"/>
            <ac:spMk id="12" creationId="{4A2F9524-8548-70DF-E2FE-584F4CB4C8A7}"/>
          </ac:spMkLst>
        </pc:spChg>
      </pc:sldChg>
      <pc:sldChg chg="addSp delSp modSp">
        <pc:chgData name="Sanjai Anbazhagan @ 4i Apps" userId="S::sanjai.a@4iapps.com::5f49cb10-c05c-44ae-b322-462b9f197af9" providerId="AD" clId="Web-{FF785BEB-CFE2-1B32-0071-B6B2BF07CEA3}" dt="2023-12-03T14:34:18.178" v="674" actId="20577"/>
        <pc:sldMkLst>
          <pc:docMk/>
          <pc:sldMk cId="3899330828" sldId="276"/>
        </pc:sldMkLst>
        <pc:spChg chg="mod">
          <ac:chgData name="Sanjai Anbazhagan @ 4i Apps" userId="S::sanjai.a@4iapps.com::5f49cb10-c05c-44ae-b322-462b9f197af9" providerId="AD" clId="Web-{FF785BEB-CFE2-1B32-0071-B6B2BF07CEA3}" dt="2023-12-03T13:35:45.101" v="80" actId="1076"/>
          <ac:spMkLst>
            <pc:docMk/>
            <pc:sldMk cId="3899330828" sldId="276"/>
            <ac:spMk id="11" creationId="{18C77CCA-C2C9-A8E9-E69D-152F512ED656}"/>
          </ac:spMkLst>
        </pc:spChg>
        <pc:spChg chg="mod">
          <ac:chgData name="Sanjai Anbazhagan @ 4i Apps" userId="S::sanjai.a@4iapps.com::5f49cb10-c05c-44ae-b322-462b9f197af9" providerId="AD" clId="Web-{FF785BEB-CFE2-1B32-0071-B6B2BF07CEA3}" dt="2023-12-03T14:34:18.178" v="674" actId="20577"/>
          <ac:spMkLst>
            <pc:docMk/>
            <pc:sldMk cId="3899330828" sldId="276"/>
            <ac:spMk id="12" creationId="{15BA350F-6FAE-EADF-1EBD-944087DBBA3A}"/>
          </ac:spMkLst>
        </pc:spChg>
        <pc:spChg chg="add del mod">
          <ac:chgData name="Sanjai Anbazhagan @ 4i Apps" userId="S::sanjai.a@4iapps.com::5f49cb10-c05c-44ae-b322-462b9f197af9" providerId="AD" clId="Web-{FF785BEB-CFE2-1B32-0071-B6B2BF07CEA3}" dt="2023-12-03T14:31:46.485" v="644" actId="1076"/>
          <ac:spMkLst>
            <pc:docMk/>
            <pc:sldMk cId="3899330828" sldId="276"/>
            <ac:spMk id="13" creationId="{411CF88C-3C3D-A2FC-B710-5551556475AD}"/>
          </ac:spMkLst>
        </pc:spChg>
      </pc:sldChg>
      <pc:sldChg chg="modSp">
        <pc:chgData name="Sanjai Anbazhagan @ 4i Apps" userId="S::sanjai.a@4iapps.com::5f49cb10-c05c-44ae-b322-462b9f197af9" providerId="AD" clId="Web-{FF785BEB-CFE2-1B32-0071-B6B2BF07CEA3}" dt="2023-12-03T13:39:59.735" v="108"/>
        <pc:sldMkLst>
          <pc:docMk/>
          <pc:sldMk cId="615892669" sldId="283"/>
        </pc:sldMkLst>
        <pc:spChg chg="mod">
          <ac:chgData name="Sanjai Anbazhagan @ 4i Apps" userId="S::sanjai.a@4iapps.com::5f49cb10-c05c-44ae-b322-462b9f197af9" providerId="AD" clId="Web-{FF785BEB-CFE2-1B32-0071-B6B2BF07CEA3}" dt="2023-12-03T13:39:39.500" v="105" actId="1076"/>
          <ac:spMkLst>
            <pc:docMk/>
            <pc:sldMk cId="615892669" sldId="283"/>
            <ac:spMk id="5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F785BEB-CFE2-1B32-0071-B6B2BF07CEA3}" dt="2023-12-03T13:39:42.516" v="106" actId="1076"/>
          <ac:spMkLst>
            <pc:docMk/>
            <pc:sldMk cId="615892669" sldId="283"/>
            <ac:spMk id="10" creationId="{00000000-0000-0000-0000-000000000000}"/>
          </ac:spMkLst>
        </pc:spChg>
        <pc:picChg chg="mod modCrop">
          <ac:chgData name="Sanjai Anbazhagan @ 4i Apps" userId="S::sanjai.a@4iapps.com::5f49cb10-c05c-44ae-b322-462b9f197af9" providerId="AD" clId="Web-{FF785BEB-CFE2-1B32-0071-B6B2BF07CEA3}" dt="2023-12-03T13:39:59.735" v="108"/>
          <ac:picMkLst>
            <pc:docMk/>
            <pc:sldMk cId="615892669" sldId="283"/>
            <ac:picMk id="8" creationId="{DA470D65-D166-9390-A302-D2AFB46B481E}"/>
          </ac:picMkLst>
        </pc:picChg>
      </pc:sldChg>
      <pc:sldChg chg="addSp modSp">
        <pc:chgData name="Sanjai Anbazhagan @ 4i Apps" userId="S::sanjai.a@4iapps.com::5f49cb10-c05c-44ae-b322-462b9f197af9" providerId="AD" clId="Web-{FF785BEB-CFE2-1B32-0071-B6B2BF07CEA3}" dt="2023-12-03T13:33:50.269" v="73" actId="1076"/>
        <pc:sldMkLst>
          <pc:docMk/>
          <pc:sldMk cId="4032864128" sldId="284"/>
        </pc:sldMkLst>
        <pc:spChg chg="mod">
          <ac:chgData name="Sanjai Anbazhagan @ 4i Apps" userId="S::sanjai.a@4iapps.com::5f49cb10-c05c-44ae-b322-462b9f197af9" providerId="AD" clId="Web-{FF785BEB-CFE2-1B32-0071-B6B2BF07CEA3}" dt="2023-12-03T13:32:32.298" v="65" actId="1076"/>
          <ac:spMkLst>
            <pc:docMk/>
            <pc:sldMk cId="4032864128" sldId="284"/>
            <ac:spMk id="5" creationId="{8F44E645-73C9-5A70-A99A-CEB424F5EB91}"/>
          </ac:spMkLst>
        </pc:spChg>
        <pc:spChg chg="mod">
          <ac:chgData name="Sanjai Anbazhagan @ 4i Apps" userId="S::sanjai.a@4iapps.com::5f49cb10-c05c-44ae-b322-462b9f197af9" providerId="AD" clId="Web-{FF785BEB-CFE2-1B32-0071-B6B2BF07CEA3}" dt="2023-12-03T13:33:44.550" v="72" actId="1076"/>
          <ac:spMkLst>
            <pc:docMk/>
            <pc:sldMk cId="4032864128" sldId="284"/>
            <ac:spMk id="7" creationId="{1750E31B-2BE0-E5B6-36D0-16895772F660}"/>
          </ac:spMkLst>
        </pc:spChg>
        <pc:picChg chg="mod modCrop">
          <ac:chgData name="Sanjai Anbazhagan @ 4i Apps" userId="S::sanjai.a@4iapps.com::5f49cb10-c05c-44ae-b322-462b9f197af9" providerId="AD" clId="Web-{FF785BEB-CFE2-1B32-0071-B6B2BF07CEA3}" dt="2023-12-03T13:33:19.831" v="69"/>
          <ac:picMkLst>
            <pc:docMk/>
            <pc:sldMk cId="4032864128" sldId="284"/>
            <ac:picMk id="2" creationId="{ED7A8734-2015-4AA5-B973-AE89382E8DF5}"/>
          </ac:picMkLst>
        </pc:picChg>
        <pc:picChg chg="mod">
          <ac:chgData name="Sanjai Anbazhagan @ 4i Apps" userId="S::sanjai.a@4iapps.com::5f49cb10-c05c-44ae-b322-462b9f197af9" providerId="AD" clId="Web-{FF785BEB-CFE2-1B32-0071-B6B2BF07CEA3}" dt="2023-12-03T13:33:50.269" v="73" actId="1076"/>
          <ac:picMkLst>
            <pc:docMk/>
            <pc:sldMk cId="4032864128" sldId="284"/>
            <ac:picMk id="3" creationId="{267482F3-065F-DB8C-99A7-6B647CEDC355}"/>
          </ac:picMkLst>
        </pc:picChg>
        <pc:picChg chg="add mod modCrop">
          <ac:chgData name="Sanjai Anbazhagan @ 4i Apps" userId="S::sanjai.a@4iapps.com::5f49cb10-c05c-44ae-b322-462b9f197af9" providerId="AD" clId="Web-{FF785BEB-CFE2-1B32-0071-B6B2BF07CEA3}" dt="2023-12-03T13:33:30.831" v="70" actId="1076"/>
          <ac:picMkLst>
            <pc:docMk/>
            <pc:sldMk cId="4032864128" sldId="284"/>
            <ac:picMk id="4" creationId="{1B6A4F59-5911-3898-4727-D3F2C28EEACA}"/>
          </ac:picMkLst>
        </pc:picChg>
      </pc:sldChg>
      <pc:sldChg chg="addSp delSp modSp">
        <pc:chgData name="Sanjai Anbazhagan @ 4i Apps" userId="S::sanjai.a@4iapps.com::5f49cb10-c05c-44ae-b322-462b9f197af9" providerId="AD" clId="Web-{FF785BEB-CFE2-1B32-0071-B6B2BF07CEA3}" dt="2023-12-03T13:56:39.161" v="252" actId="14100"/>
        <pc:sldMkLst>
          <pc:docMk/>
          <pc:sldMk cId="743152918" sldId="285"/>
        </pc:sldMkLst>
        <pc:spChg chg="mod">
          <ac:chgData name="Sanjai Anbazhagan @ 4i Apps" userId="S::sanjai.a@4iapps.com::5f49cb10-c05c-44ae-b322-462b9f197af9" providerId="AD" clId="Web-{FF785BEB-CFE2-1B32-0071-B6B2BF07CEA3}" dt="2023-12-03T13:56:21.879" v="249" actId="14100"/>
          <ac:spMkLst>
            <pc:docMk/>
            <pc:sldMk cId="743152918" sldId="285"/>
            <ac:spMk id="6" creationId="{534CA11D-A36F-A6E2-B65C-A8ACFBE4D8C6}"/>
          </ac:spMkLst>
        </pc:spChg>
        <pc:spChg chg="mod">
          <ac:chgData name="Sanjai Anbazhagan @ 4i Apps" userId="S::sanjai.a@4iapps.com::5f49cb10-c05c-44ae-b322-462b9f197af9" providerId="AD" clId="Web-{FF785BEB-CFE2-1B32-0071-B6B2BF07CEA3}" dt="2023-12-03T13:55:35.471" v="242" actId="20577"/>
          <ac:spMkLst>
            <pc:docMk/>
            <pc:sldMk cId="743152918" sldId="285"/>
            <ac:spMk id="7" creationId="{6D737A6D-6BA9-6D9B-473C-9CA32AFFEE28}"/>
          </ac:spMkLst>
        </pc:spChg>
        <pc:spChg chg="mod">
          <ac:chgData name="Sanjai Anbazhagan @ 4i Apps" userId="S::sanjai.a@4iapps.com::5f49cb10-c05c-44ae-b322-462b9f197af9" providerId="AD" clId="Web-{FF785BEB-CFE2-1B32-0071-B6B2BF07CEA3}" dt="2023-12-03T13:56:24.708" v="250" actId="14100"/>
          <ac:spMkLst>
            <pc:docMk/>
            <pc:sldMk cId="743152918" sldId="285"/>
            <ac:spMk id="8" creationId="{99D0087E-CE73-FDC8-0F62-A63DEC09AB1C}"/>
          </ac:spMkLst>
        </pc:spChg>
        <pc:spChg chg="add mod">
          <ac:chgData name="Sanjai Anbazhagan @ 4i Apps" userId="S::sanjai.a@4iapps.com::5f49cb10-c05c-44ae-b322-462b9f197af9" providerId="AD" clId="Web-{FF785BEB-CFE2-1B32-0071-B6B2BF07CEA3}" dt="2023-12-03T13:56:13.770" v="248" actId="14100"/>
          <ac:spMkLst>
            <pc:docMk/>
            <pc:sldMk cId="743152918" sldId="285"/>
            <ac:spMk id="9" creationId="{AA9AF3D0-5CDD-C3D0-C084-60B18B98AFB9}"/>
          </ac:spMkLst>
        </pc:spChg>
        <pc:spChg chg="del mod">
          <ac:chgData name="Sanjai Anbazhagan @ 4i Apps" userId="S::sanjai.a@4iapps.com::5f49cb10-c05c-44ae-b322-462b9f197af9" providerId="AD" clId="Web-{FF785BEB-CFE2-1B32-0071-B6B2BF07CEA3}" dt="2023-12-03T13:55:39.315" v="243"/>
          <ac:spMkLst>
            <pc:docMk/>
            <pc:sldMk cId="743152918" sldId="285"/>
            <ac:spMk id="10" creationId="{BE4F7A90-C474-78CD-E3E1-69F3FECEBD21}"/>
          </ac:spMkLst>
        </pc:spChg>
        <pc:spChg chg="mod">
          <ac:chgData name="Sanjai Anbazhagan @ 4i Apps" userId="S::sanjai.a@4iapps.com::5f49cb10-c05c-44ae-b322-462b9f197af9" providerId="AD" clId="Web-{FF785BEB-CFE2-1B32-0071-B6B2BF07CEA3}" dt="2023-12-03T13:56:39.161" v="252" actId="14100"/>
          <ac:spMkLst>
            <pc:docMk/>
            <pc:sldMk cId="743152918" sldId="285"/>
            <ac:spMk id="13" creationId="{22EDF10E-9F18-2225-B614-2C90F49FB0F5}"/>
          </ac:spMkLst>
        </pc:spChg>
      </pc:sldChg>
      <pc:sldChg chg="addSp delSp modSp add replId">
        <pc:chgData name="Sanjai Anbazhagan @ 4i Apps" userId="S::sanjai.a@4iapps.com::5f49cb10-c05c-44ae-b322-462b9f197af9" providerId="AD" clId="Web-{FF785BEB-CFE2-1B32-0071-B6B2BF07CEA3}" dt="2023-12-03T14:34:33.554" v="678" actId="20577"/>
        <pc:sldMkLst>
          <pc:docMk/>
          <pc:sldMk cId="2869520535" sldId="286"/>
        </pc:sldMkLst>
        <pc:spChg chg="del">
          <ac:chgData name="Sanjai Anbazhagan @ 4i Apps" userId="S::sanjai.a@4iapps.com::5f49cb10-c05c-44ae-b322-462b9f197af9" providerId="AD" clId="Web-{FF785BEB-CFE2-1B32-0071-B6B2BF07CEA3}" dt="2023-12-03T14:10:08.549" v="556"/>
          <ac:spMkLst>
            <pc:docMk/>
            <pc:sldMk cId="2869520535" sldId="286"/>
            <ac:spMk id="3" creationId="{0F80C086-F3AA-C871-4A09-D0D4C96647F0}"/>
          </ac:spMkLst>
        </pc:spChg>
        <pc:spChg chg="mod">
          <ac:chgData name="Sanjai Anbazhagan @ 4i Apps" userId="S::sanjai.a@4iapps.com::5f49cb10-c05c-44ae-b322-462b9f197af9" providerId="AD" clId="Web-{FF785BEB-CFE2-1B32-0071-B6B2BF07CEA3}" dt="2023-12-03T14:11:34.411" v="585" actId="1076"/>
          <ac:spMkLst>
            <pc:docMk/>
            <pc:sldMk cId="2869520535" sldId="286"/>
            <ac:spMk id="4" creationId="{00000000-0000-0000-0000-000000000000}"/>
          </ac:spMkLst>
        </pc:spChg>
        <pc:spChg chg="add mod">
          <ac:chgData name="Sanjai Anbazhagan @ 4i Apps" userId="S::sanjai.a@4iapps.com::5f49cb10-c05c-44ae-b322-462b9f197af9" providerId="AD" clId="Web-{FF785BEB-CFE2-1B32-0071-B6B2BF07CEA3}" dt="2023-12-03T14:34:33.554" v="678" actId="20577"/>
          <ac:spMkLst>
            <pc:docMk/>
            <pc:sldMk cId="2869520535" sldId="286"/>
            <ac:spMk id="5" creationId="{29FF6E28-EBB5-81FD-37A9-6E21E19F74CB}"/>
          </ac:spMkLst>
        </pc:spChg>
        <pc:spChg chg="add mod">
          <ac:chgData name="Sanjai Anbazhagan @ 4i Apps" userId="S::sanjai.a@4iapps.com::5f49cb10-c05c-44ae-b322-462b9f197af9" providerId="AD" clId="Web-{FF785BEB-CFE2-1B32-0071-B6B2BF07CEA3}" dt="2023-12-03T14:33:03.207" v="645" actId="20577"/>
          <ac:spMkLst>
            <pc:docMk/>
            <pc:sldMk cId="2869520535" sldId="286"/>
            <ac:spMk id="7" creationId="{C7F8187D-E59F-83B1-1C41-92694321F6CC}"/>
          </ac:spMkLst>
        </pc:spChg>
        <pc:spChg chg="del">
          <ac:chgData name="Sanjai Anbazhagan @ 4i Apps" userId="S::sanjai.a@4iapps.com::5f49cb10-c05c-44ae-b322-462b9f197af9" providerId="AD" clId="Web-{FF785BEB-CFE2-1B32-0071-B6B2BF07CEA3}" dt="2023-12-03T14:10:07.424" v="555"/>
          <ac:spMkLst>
            <pc:docMk/>
            <pc:sldMk cId="2869520535" sldId="286"/>
            <ac:spMk id="13" creationId="{E692BC4E-0D4A-DF61-1D9E-E01CE1C0B918}"/>
          </ac:spMkLst>
        </pc:spChg>
        <pc:picChg chg="mod">
          <ac:chgData name="Sanjai Anbazhagan @ 4i Apps" userId="S::sanjai.a@4iapps.com::5f49cb10-c05c-44ae-b322-462b9f197af9" providerId="AD" clId="Web-{FF785BEB-CFE2-1B32-0071-B6B2BF07CEA3}" dt="2023-12-03T14:11:36.771" v="586" actId="1076"/>
          <ac:picMkLst>
            <pc:docMk/>
            <pc:sldMk cId="2869520535" sldId="286"/>
            <ac:picMk id="10" creationId="{D7A136E8-9C07-2A5C-3866-3E200A7D75B3}"/>
          </ac:picMkLst>
        </pc:picChg>
      </pc:sldChg>
    </pc:docChg>
  </pc:docChgLst>
  <pc:docChgLst>
    <pc:chgData name="Sanjai Anbazhagan @ 4i Apps" userId="S::sanjai.a@4iapps.com::5f49cb10-c05c-44ae-b322-462b9f197af9" providerId="AD" clId="Web-{BD0FE3B8-F92C-0376-88E7-4C39B8348222}"/>
    <pc:docChg chg="modSld">
      <pc:chgData name="Sanjai Anbazhagan @ 4i Apps" userId="S::sanjai.a@4iapps.com::5f49cb10-c05c-44ae-b322-462b9f197af9" providerId="AD" clId="Web-{BD0FE3B8-F92C-0376-88E7-4C39B8348222}" dt="2023-12-19T07:04:15.752" v="650" actId="20577"/>
      <pc:docMkLst>
        <pc:docMk/>
      </pc:docMkLst>
      <pc:sldChg chg="modSp">
        <pc:chgData name="Sanjai Anbazhagan @ 4i Apps" userId="S::sanjai.a@4iapps.com::5f49cb10-c05c-44ae-b322-462b9f197af9" providerId="AD" clId="Web-{BD0FE3B8-F92C-0376-88E7-4C39B8348222}" dt="2023-12-19T06:40:23.723" v="516" actId="20577"/>
        <pc:sldMkLst>
          <pc:docMk/>
          <pc:sldMk cId="0" sldId="257"/>
        </pc:sldMkLst>
        <pc:spChg chg="mod">
          <ac:chgData name="Sanjai Anbazhagan @ 4i Apps" userId="S::sanjai.a@4iapps.com::5f49cb10-c05c-44ae-b322-462b9f197af9" providerId="AD" clId="Web-{BD0FE3B8-F92C-0376-88E7-4C39B8348222}" dt="2023-12-19T06:40:11.707" v="513" actId="20577"/>
          <ac:spMkLst>
            <pc:docMk/>
            <pc:sldMk cId="0" sldId="257"/>
            <ac:spMk id="2" creationId="{DFCBD7D4-1055-3907-9CB9-BE22CCEBAE93}"/>
          </ac:spMkLst>
        </pc:spChg>
        <pc:spChg chg="mod">
          <ac:chgData name="Sanjai Anbazhagan @ 4i Apps" userId="S::sanjai.a@4iapps.com::5f49cb10-c05c-44ae-b322-462b9f197af9" providerId="AD" clId="Web-{BD0FE3B8-F92C-0376-88E7-4C39B8348222}" dt="2023-12-19T06:40:23.723" v="516" actId="20577"/>
          <ac:spMkLst>
            <pc:docMk/>
            <pc:sldMk cId="0" sldId="257"/>
            <ac:spMk id="4" creationId="{F565D982-F4E4-7DC7-2279-9514178638E6}"/>
          </ac:spMkLst>
        </pc:spChg>
        <pc:spChg chg="mod">
          <ac:chgData name="Sanjai Anbazhagan @ 4i Apps" userId="S::sanjai.a@4iapps.com::5f49cb10-c05c-44ae-b322-462b9f197af9" providerId="AD" clId="Web-{BD0FE3B8-F92C-0376-88E7-4C39B8348222}" dt="2023-12-19T06:40:14.114" v="514" actId="20577"/>
          <ac:spMkLst>
            <pc:docMk/>
            <pc:sldMk cId="0" sldId="257"/>
            <ac:spMk id="407" creationId="{05D6FC02-7A86-D222-AF02-191F785EAF3A}"/>
          </ac:spMkLst>
        </pc:spChg>
        <pc:spChg chg="mod">
          <ac:chgData name="Sanjai Anbazhagan @ 4i Apps" userId="S::sanjai.a@4iapps.com::5f49cb10-c05c-44ae-b322-462b9f197af9" providerId="AD" clId="Web-{BD0FE3B8-F92C-0376-88E7-4C39B8348222}" dt="2023-12-19T06:40:19.411" v="515" actId="20577"/>
          <ac:spMkLst>
            <pc:docMk/>
            <pc:sldMk cId="0" sldId="257"/>
            <ac:spMk id="408" creationId="{6D685411-4494-F197-C597-3F9EACF32D7A}"/>
          </ac:spMkLst>
        </pc:spChg>
      </pc:sldChg>
      <pc:sldChg chg="modSp">
        <pc:chgData name="Sanjai Anbazhagan @ 4i Apps" userId="S::sanjai.a@4iapps.com::5f49cb10-c05c-44ae-b322-462b9f197af9" providerId="AD" clId="Web-{BD0FE3B8-F92C-0376-88E7-4C39B8348222}" dt="2023-12-19T06:40:03.770" v="512" actId="20577"/>
        <pc:sldMkLst>
          <pc:docMk/>
          <pc:sldMk cId="940880327" sldId="287"/>
        </pc:sldMkLst>
        <pc:spChg chg="mod">
          <ac:chgData name="Sanjai Anbazhagan @ 4i Apps" userId="S::sanjai.a@4iapps.com::5f49cb10-c05c-44ae-b322-462b9f197af9" providerId="AD" clId="Web-{BD0FE3B8-F92C-0376-88E7-4C39B8348222}" dt="2023-12-19T06:39:54.504" v="511" actId="20577"/>
          <ac:spMkLst>
            <pc:docMk/>
            <pc:sldMk cId="940880327" sldId="287"/>
            <ac:spMk id="6" creationId="{0E00DC5A-75DF-E880-DEA8-7FBC55FA48E3}"/>
          </ac:spMkLst>
        </pc:spChg>
        <pc:spChg chg="mod">
          <ac:chgData name="Sanjai Anbazhagan @ 4i Apps" userId="S::sanjai.a@4iapps.com::5f49cb10-c05c-44ae-b322-462b9f197af9" providerId="AD" clId="Web-{BD0FE3B8-F92C-0376-88E7-4C39B8348222}" dt="2023-12-19T06:40:03.770" v="512" actId="20577"/>
          <ac:spMkLst>
            <pc:docMk/>
            <pc:sldMk cId="940880327" sldId="287"/>
            <ac:spMk id="8" creationId="{C1FC159D-3534-4710-419A-2772ECA9B5D2}"/>
          </ac:spMkLst>
        </pc:spChg>
      </pc:sldChg>
      <pc:sldChg chg="modSp">
        <pc:chgData name="Sanjai Anbazhagan @ 4i Apps" userId="S::sanjai.a@4iapps.com::5f49cb10-c05c-44ae-b322-462b9f197af9" providerId="AD" clId="Web-{BD0FE3B8-F92C-0376-88E7-4C39B8348222}" dt="2023-12-19T06:50:07.549" v="596" actId="1076"/>
        <pc:sldMkLst>
          <pc:docMk/>
          <pc:sldMk cId="1898445198" sldId="288"/>
        </pc:sldMkLst>
        <pc:spChg chg="mod">
          <ac:chgData name="Sanjai Anbazhagan @ 4i Apps" userId="S::sanjai.a@4iapps.com::5f49cb10-c05c-44ae-b322-462b9f197af9" providerId="AD" clId="Web-{BD0FE3B8-F92C-0376-88E7-4C39B8348222}" dt="2023-12-19T06:50:01.237" v="595" actId="1076"/>
          <ac:spMkLst>
            <pc:docMk/>
            <pc:sldMk cId="1898445198" sldId="288"/>
            <ac:spMk id="2" creationId="{066BD9E1-98CF-B0BB-0CBA-77242553A398}"/>
          </ac:spMkLst>
        </pc:spChg>
        <pc:spChg chg="mod">
          <ac:chgData name="Sanjai Anbazhagan @ 4i Apps" userId="S::sanjai.a@4iapps.com::5f49cb10-c05c-44ae-b322-462b9f197af9" providerId="AD" clId="Web-{BD0FE3B8-F92C-0376-88E7-4C39B8348222}" dt="2023-12-19T06:50:07.549" v="596" actId="1076"/>
          <ac:spMkLst>
            <pc:docMk/>
            <pc:sldMk cId="1898445198" sldId="288"/>
            <ac:spMk id="3" creationId="{2CC94B9B-D44D-FFF1-D283-A3F047CA8F8A}"/>
          </ac:spMkLst>
        </pc:spChg>
      </pc:sldChg>
      <pc:sldChg chg="modSp">
        <pc:chgData name="Sanjai Anbazhagan @ 4i Apps" userId="S::sanjai.a@4iapps.com::5f49cb10-c05c-44ae-b322-462b9f197af9" providerId="AD" clId="Web-{BD0FE3B8-F92C-0376-88E7-4C39B8348222}" dt="2023-12-19T06:49:51.752" v="593" actId="1076"/>
        <pc:sldMkLst>
          <pc:docMk/>
          <pc:sldMk cId="3227679465" sldId="289"/>
        </pc:sldMkLst>
        <pc:spChg chg="mod">
          <ac:chgData name="Sanjai Anbazhagan @ 4i Apps" userId="S::sanjai.a@4iapps.com::5f49cb10-c05c-44ae-b322-462b9f197af9" providerId="AD" clId="Web-{BD0FE3B8-F92C-0376-88E7-4C39B8348222}" dt="2023-12-19T06:49:51.752" v="593" actId="1076"/>
          <ac:spMkLst>
            <pc:docMk/>
            <pc:sldMk cId="3227679465" sldId="289"/>
            <ac:spMk id="2" creationId="{4F307D21-7814-0D64-F782-B6497624E1F4}"/>
          </ac:spMkLst>
        </pc:spChg>
        <pc:spChg chg="mod">
          <ac:chgData name="Sanjai Anbazhagan @ 4i Apps" userId="S::sanjai.a@4iapps.com::5f49cb10-c05c-44ae-b322-462b9f197af9" providerId="AD" clId="Web-{BD0FE3B8-F92C-0376-88E7-4C39B8348222}" dt="2023-12-19T06:49:50.830" v="592" actId="1076"/>
          <ac:spMkLst>
            <pc:docMk/>
            <pc:sldMk cId="3227679465" sldId="289"/>
            <ac:spMk id="3" creationId="{E99BF246-23EF-380C-3A84-D9821D27D365}"/>
          </ac:spMkLst>
        </pc:spChg>
      </pc:sldChg>
      <pc:sldChg chg="modSp">
        <pc:chgData name="Sanjai Anbazhagan @ 4i Apps" userId="S::sanjai.a@4iapps.com::5f49cb10-c05c-44ae-b322-462b9f197af9" providerId="AD" clId="Web-{BD0FE3B8-F92C-0376-88E7-4C39B8348222}" dt="2023-12-19T06:53:32.447" v="598" actId="1076"/>
        <pc:sldMkLst>
          <pc:docMk/>
          <pc:sldMk cId="1394049878" sldId="290"/>
        </pc:sldMkLst>
        <pc:spChg chg="mod">
          <ac:chgData name="Sanjai Anbazhagan @ 4i Apps" userId="S::sanjai.a@4iapps.com::5f49cb10-c05c-44ae-b322-462b9f197af9" providerId="AD" clId="Web-{BD0FE3B8-F92C-0376-88E7-4C39B8348222}" dt="2023-12-19T06:53:32.447" v="598" actId="1076"/>
          <ac:spMkLst>
            <pc:docMk/>
            <pc:sldMk cId="1394049878" sldId="290"/>
            <ac:spMk id="2" creationId="{BF0968DF-A74F-F80F-B5D0-064DAF57FBF9}"/>
          </ac:spMkLst>
        </pc:spChg>
        <pc:graphicFrameChg chg="mod modGraphic">
          <ac:chgData name="Sanjai Anbazhagan @ 4i Apps" userId="S::sanjai.a@4iapps.com::5f49cb10-c05c-44ae-b322-462b9f197af9" providerId="AD" clId="Web-{BD0FE3B8-F92C-0376-88E7-4C39B8348222}" dt="2023-12-19T06:53:26.619" v="597" actId="1076"/>
          <ac:graphicFrameMkLst>
            <pc:docMk/>
            <pc:sldMk cId="1394049878" sldId="290"/>
            <ac:graphicFrameMk id="257" creationId="{CB209515-931C-E693-354E-D9FF4FB4A38A}"/>
          </ac:graphicFrameMkLst>
        </pc:graphicFrameChg>
      </pc:sldChg>
      <pc:sldChg chg="addSp delSp modSp">
        <pc:chgData name="Sanjai Anbazhagan @ 4i Apps" userId="S::sanjai.a@4iapps.com::5f49cb10-c05c-44ae-b322-462b9f197af9" providerId="AD" clId="Web-{BD0FE3B8-F92C-0376-88E7-4C39B8348222}" dt="2023-12-19T06:43:06.883" v="542" actId="1076"/>
        <pc:sldMkLst>
          <pc:docMk/>
          <pc:sldMk cId="2831413425" sldId="291"/>
        </pc:sldMkLst>
        <pc:spChg chg="add mod">
          <ac:chgData name="Sanjai Anbazhagan @ 4i Apps" userId="S::sanjai.a@4iapps.com::5f49cb10-c05c-44ae-b322-462b9f197af9" providerId="AD" clId="Web-{BD0FE3B8-F92C-0376-88E7-4C39B8348222}" dt="2023-12-19T06:42:55.992" v="540" actId="1076"/>
          <ac:spMkLst>
            <pc:docMk/>
            <pc:sldMk cId="2831413425" sldId="291"/>
            <ac:spMk id="2" creationId="{0CD14565-C0B5-D53F-8682-C8D9175911CF}"/>
          </ac:spMkLst>
        </pc:spChg>
        <pc:spChg chg="add del mod">
          <ac:chgData name="Sanjai Anbazhagan @ 4i Apps" userId="S::sanjai.a@4iapps.com::5f49cb10-c05c-44ae-b322-462b9f197af9" providerId="AD" clId="Web-{BD0FE3B8-F92C-0376-88E7-4C39B8348222}" dt="2023-12-19T05:34:11.471" v="13"/>
          <ac:spMkLst>
            <pc:docMk/>
            <pc:sldMk cId="2831413425" sldId="291"/>
            <ac:spMk id="2" creationId="{6BD4ED6D-D6A7-9C0A-6073-3D164795525E}"/>
          </ac:spMkLst>
        </pc:spChg>
        <pc:spChg chg="add del mod">
          <ac:chgData name="Sanjai Anbazhagan @ 4i Apps" userId="S::sanjai.a@4iapps.com::5f49cb10-c05c-44ae-b322-462b9f197af9" providerId="AD" clId="Web-{BD0FE3B8-F92C-0376-88E7-4C39B8348222}" dt="2023-12-19T05:34:10.252" v="12"/>
          <ac:spMkLst>
            <pc:docMk/>
            <pc:sldMk cId="2831413425" sldId="291"/>
            <ac:spMk id="3" creationId="{28C818F4-F86E-FC62-66A1-F505796D0298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2:53.117" v="539" actId="1076"/>
          <ac:spMkLst>
            <pc:docMk/>
            <pc:sldMk cId="2831413425" sldId="291"/>
            <ac:spMk id="3" creationId="{C94D6338-5EB8-EBE1-7DC7-9708C59DA4DE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1:38.913" v="527" actId="20577"/>
          <ac:spMkLst>
            <pc:docMk/>
            <pc:sldMk cId="2831413425" sldId="291"/>
            <ac:spMk id="4" creationId="{76ABA14A-6775-E4B6-64EB-D156D42B25E6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23:35.248" v="307" actId="20577"/>
          <ac:spMkLst>
            <pc:docMk/>
            <pc:sldMk cId="2831413425" sldId="291"/>
            <ac:spMk id="5" creationId="{AA1F09B3-82D0-A889-9BE2-BF482659B3E9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3:06.883" v="542" actId="1076"/>
          <ac:spMkLst>
            <pc:docMk/>
            <pc:sldMk cId="2831413425" sldId="291"/>
            <ac:spMk id="6" creationId="{15D8BCF0-153D-53AB-6803-389911F3A993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20:14.712" v="285" actId="14100"/>
          <ac:spMkLst>
            <pc:docMk/>
            <pc:sldMk cId="2831413425" sldId="291"/>
            <ac:spMk id="7" creationId="{F9BD4807-DF69-4EAD-74A7-44897DA063E1}"/>
          </ac:spMkLst>
        </pc:spChg>
        <pc:spChg chg="add del">
          <ac:chgData name="Sanjai Anbazhagan @ 4i Apps" userId="S::sanjai.a@4iapps.com::5f49cb10-c05c-44ae-b322-462b9f197af9" providerId="AD" clId="Web-{BD0FE3B8-F92C-0376-88E7-4C39B8348222}" dt="2023-12-19T06:28:30.676" v="363"/>
          <ac:spMkLst>
            <pc:docMk/>
            <pc:sldMk cId="2831413425" sldId="291"/>
            <ac:spMk id="8" creationId="{A8B33514-8E80-6DE9-B57F-78D29EC0ECC1}"/>
          </ac:spMkLst>
        </pc:spChg>
        <pc:spChg chg="add del">
          <ac:chgData name="Sanjai Anbazhagan @ 4i Apps" userId="S::sanjai.a@4iapps.com::5f49cb10-c05c-44ae-b322-462b9f197af9" providerId="AD" clId="Web-{BD0FE3B8-F92C-0376-88E7-4C39B8348222}" dt="2023-12-19T06:30:23.710" v="388"/>
          <ac:spMkLst>
            <pc:docMk/>
            <pc:sldMk cId="2831413425" sldId="291"/>
            <ac:spMk id="9" creationId="{7969386D-D96B-C69C-B3C1-D481F6F9D0FC}"/>
          </ac:spMkLst>
        </pc:spChg>
        <pc:spChg chg="add del mod">
          <ac:chgData name="Sanjai Anbazhagan @ 4i Apps" userId="S::sanjai.a@4iapps.com::5f49cb10-c05c-44ae-b322-462b9f197af9" providerId="AD" clId="Web-{BD0FE3B8-F92C-0376-88E7-4C39B8348222}" dt="2023-12-19T05:41:45.864" v="97"/>
          <ac:spMkLst>
            <pc:docMk/>
            <pc:sldMk cId="2831413425" sldId="291"/>
            <ac:spMk id="9" creationId="{9D9E44EF-0EEA-BD59-9406-837413738E21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20:09.025" v="284" actId="14100"/>
          <ac:spMkLst>
            <pc:docMk/>
            <pc:sldMk cId="2831413425" sldId="291"/>
            <ac:spMk id="11" creationId="{B882E1DD-11B4-A544-8DED-8F2AA2CA13C4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5:53:37.581" v="235" actId="14100"/>
          <ac:spMkLst>
            <pc:docMk/>
            <pc:sldMk cId="2831413425" sldId="291"/>
            <ac:spMk id="13" creationId="{99AC6373-6F4D-9D64-141F-571F675153E4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20:21.947" v="286" actId="14100"/>
          <ac:spMkLst>
            <pc:docMk/>
            <pc:sldMk cId="2831413425" sldId="291"/>
            <ac:spMk id="14" creationId="{2EBBD94C-2F20-3C63-1726-00E0680A08B6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23:30.389" v="305" actId="20577"/>
          <ac:spMkLst>
            <pc:docMk/>
            <pc:sldMk cId="2831413425" sldId="291"/>
            <ac:spMk id="15" creationId="{F7F93704-9226-40BB-2C8A-313F6B072606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23:25.482" v="303" actId="20577"/>
          <ac:spMkLst>
            <pc:docMk/>
            <pc:sldMk cId="2831413425" sldId="291"/>
            <ac:spMk id="16" creationId="{1D6338E1-B374-1D23-4BBF-60D35B0580F4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23:19.076" v="301" actId="20577"/>
          <ac:spMkLst>
            <pc:docMk/>
            <pc:sldMk cId="2831413425" sldId="291"/>
            <ac:spMk id="17" creationId="{251D1891-AB74-30DF-F676-C2B90F5F9746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3:06.836" v="541" actId="1076"/>
          <ac:spMkLst>
            <pc:docMk/>
            <pc:sldMk cId="2831413425" sldId="291"/>
            <ac:spMk id="18" creationId="{B6642913-D415-F74A-657E-8D9F85507350}"/>
          </ac:spMkLst>
        </pc:spChg>
      </pc:sldChg>
      <pc:sldChg chg="addSp delSp modSp">
        <pc:chgData name="Sanjai Anbazhagan @ 4i Apps" userId="S::sanjai.a@4iapps.com::5f49cb10-c05c-44ae-b322-462b9f197af9" providerId="AD" clId="Web-{BD0FE3B8-F92C-0376-88E7-4C39B8348222}" dt="2023-12-19T06:58:58.943" v="603"/>
        <pc:sldMkLst>
          <pc:docMk/>
          <pc:sldMk cId="4241621700" sldId="293"/>
        </pc:sldMkLst>
        <pc:spChg chg="add mod">
          <ac:chgData name="Sanjai Anbazhagan @ 4i Apps" userId="S::sanjai.a@4iapps.com::5f49cb10-c05c-44ae-b322-462b9f197af9" providerId="AD" clId="Web-{BD0FE3B8-F92C-0376-88E7-4C39B8348222}" dt="2023-12-19T06:45:21.355" v="563" actId="1076"/>
          <ac:spMkLst>
            <pc:docMk/>
            <pc:sldMk cId="4241621700" sldId="293"/>
            <ac:spMk id="2" creationId="{EB2C5944-9409-7777-3803-C67E72A2C822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39:44.160" v="510" actId="20577"/>
          <ac:spMkLst>
            <pc:docMk/>
            <pc:sldMk cId="4241621700" sldId="293"/>
            <ac:spMk id="3" creationId="{4574A988-044E-9657-64F9-A4B6BD3CEA5E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36:01.343" v="473" actId="1076"/>
          <ac:spMkLst>
            <pc:docMk/>
            <pc:sldMk cId="4241621700" sldId="293"/>
            <ac:spMk id="4" creationId="{79BB60A5-52DA-5D4B-3D04-85D5ACC90370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4:46.042" v="559" actId="14100"/>
          <ac:spMkLst>
            <pc:docMk/>
            <pc:sldMk cId="4241621700" sldId="293"/>
            <ac:spMk id="5" creationId="{7DDEE38B-DE4A-4900-25A5-83D57B6F83D2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4:39.370" v="557"/>
          <ac:spMkLst>
            <pc:docMk/>
            <pc:sldMk cId="4241621700" sldId="293"/>
            <ac:spMk id="6" creationId="{2DFCBE6F-6AA0-E3AE-0C67-FC10021348AA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9:31.876" v="590" actId="14100"/>
          <ac:spMkLst>
            <pc:docMk/>
            <pc:sldMk cId="4241621700" sldId="293"/>
            <ac:spMk id="7" creationId="{E01C4164-A9D1-FFA9-FBEF-7768C44D5799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5:41.605" v="567" actId="14100"/>
          <ac:spMkLst>
            <pc:docMk/>
            <pc:sldMk cId="4241621700" sldId="293"/>
            <ac:spMk id="8" creationId="{36EF8F9C-53D1-643C-1802-D5967DBE87AD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5:57.184" v="570" actId="14100"/>
          <ac:spMkLst>
            <pc:docMk/>
            <pc:sldMk cId="4241621700" sldId="293"/>
            <ac:spMk id="9" creationId="{7EF07075-0F86-0342-6573-0EAE33F1A93C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6:39.200" v="576" actId="14100"/>
          <ac:spMkLst>
            <pc:docMk/>
            <pc:sldMk cId="4241621700" sldId="293"/>
            <ac:spMk id="10" creationId="{7BA58F3A-4E0E-F34D-3214-CE1781262D56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2:01.101" v="528" actId="20577"/>
          <ac:spMkLst>
            <pc:docMk/>
            <pc:sldMk cId="4241621700" sldId="293"/>
            <ac:spMk id="11" creationId="{434D0F87-09A2-FDD9-8770-CCF8FAE23710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6:27.450" v="574" actId="1076"/>
          <ac:spMkLst>
            <pc:docMk/>
            <pc:sldMk cId="4241621700" sldId="293"/>
            <ac:spMk id="12" creationId="{B524A24F-C660-4492-52D6-D3616422E392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8:04.343" v="581"/>
          <ac:spMkLst>
            <pc:docMk/>
            <pc:sldMk cId="4241621700" sldId="293"/>
            <ac:spMk id="13" creationId="{BD29E71F-ABF5-CB74-B2C1-831CEB104441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8:09.218" v="583" actId="20577"/>
          <ac:spMkLst>
            <pc:docMk/>
            <pc:sldMk cId="4241621700" sldId="293"/>
            <ac:spMk id="14" creationId="{A79EF32B-B144-F762-09E2-5CEA003B2D46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6:49:06.172" v="587" actId="20577"/>
          <ac:spMkLst>
            <pc:docMk/>
            <pc:sldMk cId="4241621700" sldId="293"/>
            <ac:spMk id="15" creationId="{3B9DA56A-8663-F605-BC6E-7F274B9210CC}"/>
          </ac:spMkLst>
        </pc:spChg>
        <pc:spChg chg="add del">
          <ac:chgData name="Sanjai Anbazhagan @ 4i Apps" userId="S::sanjai.a@4iapps.com::5f49cb10-c05c-44ae-b322-462b9f197af9" providerId="AD" clId="Web-{BD0FE3B8-F92C-0376-88E7-4C39B8348222}" dt="2023-12-19T06:58:58.943" v="603"/>
          <ac:spMkLst>
            <pc:docMk/>
            <pc:sldMk cId="4241621700" sldId="293"/>
            <ac:spMk id="16" creationId="{FD73128D-7252-7B00-1C2B-6085DB350ECD}"/>
          </ac:spMkLst>
        </pc:spChg>
        <pc:spChg chg="add del">
          <ac:chgData name="Sanjai Anbazhagan @ 4i Apps" userId="S::sanjai.a@4iapps.com::5f49cb10-c05c-44ae-b322-462b9f197af9" providerId="AD" clId="Web-{BD0FE3B8-F92C-0376-88E7-4C39B8348222}" dt="2023-12-19T06:58:51.318" v="601"/>
          <ac:spMkLst>
            <pc:docMk/>
            <pc:sldMk cId="4241621700" sldId="293"/>
            <ac:spMk id="17" creationId="{72AF06F7-4DE7-2030-49B5-63A752601927}"/>
          </ac:spMkLst>
        </pc:spChg>
      </pc:sldChg>
      <pc:sldChg chg="addSp delSp modSp">
        <pc:chgData name="Sanjai Anbazhagan @ 4i Apps" userId="S::sanjai.a@4iapps.com::5f49cb10-c05c-44ae-b322-462b9f197af9" providerId="AD" clId="Web-{BD0FE3B8-F92C-0376-88E7-4C39B8348222}" dt="2023-12-19T07:04:15.752" v="650" actId="20577"/>
        <pc:sldMkLst>
          <pc:docMk/>
          <pc:sldMk cId="2624016469" sldId="294"/>
        </pc:sldMkLst>
        <pc:spChg chg="add mod">
          <ac:chgData name="Sanjai Anbazhagan @ 4i Apps" userId="S::sanjai.a@4iapps.com::5f49cb10-c05c-44ae-b322-462b9f197af9" providerId="AD" clId="Web-{BD0FE3B8-F92C-0376-88E7-4C39B8348222}" dt="2023-12-19T07:02:16.544" v="636" actId="1076"/>
          <ac:spMkLst>
            <pc:docMk/>
            <pc:sldMk cId="2624016469" sldId="294"/>
            <ac:spMk id="2" creationId="{175C3B55-ABD9-7D59-EA91-C0C910DD7F5D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7:02:42.717" v="641" actId="1076"/>
          <ac:spMkLst>
            <pc:docMk/>
            <pc:sldMk cId="2624016469" sldId="294"/>
            <ac:spMk id="3" creationId="{FF5A6515-A6CE-C326-3A41-B7624B012AB5}"/>
          </ac:spMkLst>
        </pc:spChg>
        <pc:spChg chg="add mod">
          <ac:chgData name="Sanjai Anbazhagan @ 4i Apps" userId="S::sanjai.a@4iapps.com::5f49cb10-c05c-44ae-b322-462b9f197af9" providerId="AD" clId="Web-{BD0FE3B8-F92C-0376-88E7-4C39B8348222}" dt="2023-12-19T07:04:15.752" v="650" actId="20577"/>
          <ac:spMkLst>
            <pc:docMk/>
            <pc:sldMk cId="2624016469" sldId="294"/>
            <ac:spMk id="4" creationId="{00131FD4-5322-9A67-A6E5-B09D170DD164}"/>
          </ac:spMkLst>
        </pc:spChg>
        <pc:spChg chg="add del">
          <ac:chgData name="Sanjai Anbazhagan @ 4i Apps" userId="S::sanjai.a@4iapps.com::5f49cb10-c05c-44ae-b322-462b9f197af9" providerId="AD" clId="Web-{BD0FE3B8-F92C-0376-88E7-4C39B8348222}" dt="2023-12-19T07:04:09.501" v="644"/>
          <ac:spMkLst>
            <pc:docMk/>
            <pc:sldMk cId="2624016469" sldId="294"/>
            <ac:spMk id="5" creationId="{C5843D20-11C1-CD59-7DD8-96EC0582107E}"/>
          </ac:spMkLst>
        </pc:spChg>
      </pc:sldChg>
    </pc:docChg>
  </pc:docChgLst>
  <pc:docChgLst>
    <pc:chgData name="Sanjai Anbazhagan @ 4i Apps" userId="S::sanjai.a@4iapps.com::5f49cb10-c05c-44ae-b322-462b9f197af9" providerId="AD" clId="Web-{2E8C4717-2758-E3BC-077A-CF65999425C8}"/>
    <pc:docChg chg="modSld">
      <pc:chgData name="Sanjai Anbazhagan @ 4i Apps" userId="S::sanjai.a@4iapps.com::5f49cb10-c05c-44ae-b322-462b9f197af9" providerId="AD" clId="Web-{2E8C4717-2758-E3BC-077A-CF65999425C8}" dt="2023-12-20T18:34:07.479" v="15" actId="20577"/>
      <pc:docMkLst>
        <pc:docMk/>
      </pc:docMkLst>
      <pc:sldChg chg="modSp">
        <pc:chgData name="Sanjai Anbazhagan @ 4i Apps" userId="S::sanjai.a@4iapps.com::5f49cb10-c05c-44ae-b322-462b9f197af9" providerId="AD" clId="Web-{2E8C4717-2758-E3BC-077A-CF65999425C8}" dt="2023-12-20T18:34:07.479" v="15" actId="20577"/>
        <pc:sldMkLst>
          <pc:docMk/>
          <pc:sldMk cId="3296360405" sldId="301"/>
        </pc:sldMkLst>
        <pc:spChg chg="mod">
          <ac:chgData name="Sanjai Anbazhagan @ 4i Apps" userId="S::sanjai.a@4iapps.com::5f49cb10-c05c-44ae-b322-462b9f197af9" providerId="AD" clId="Web-{2E8C4717-2758-E3BC-077A-CF65999425C8}" dt="2023-12-20T18:34:07.479" v="15" actId="20577"/>
          <ac:spMkLst>
            <pc:docMk/>
            <pc:sldMk cId="3296360405" sldId="301"/>
            <ac:spMk id="5" creationId="{C2877627-356D-2379-B293-3669B26FC1A0}"/>
          </ac:spMkLst>
        </pc:spChg>
      </pc:sldChg>
    </pc:docChg>
  </pc:docChgLst>
  <pc:docChgLst>
    <pc:chgData name="Sanjai Anbazhagan @ 4i Apps" userId="S::sanjai.a@4iapps.com::5f49cb10-c05c-44ae-b322-462b9f197af9" providerId="AD" clId="Web-{0FED3E38-DC09-941A-0711-38D2487CAAB4}"/>
    <pc:docChg chg="addSld modSld">
      <pc:chgData name="Sanjai Anbazhagan @ 4i Apps" userId="S::sanjai.a@4iapps.com::5f49cb10-c05c-44ae-b322-462b9f197af9" providerId="AD" clId="Web-{0FED3E38-DC09-941A-0711-38D2487CAAB4}" dt="2023-12-20T12:00:15.083" v="78" actId="20577"/>
      <pc:docMkLst>
        <pc:docMk/>
      </pc:docMkLst>
      <pc:sldChg chg="modSp">
        <pc:chgData name="Sanjai Anbazhagan @ 4i Apps" userId="S::sanjai.a@4iapps.com::5f49cb10-c05c-44ae-b322-462b9f197af9" providerId="AD" clId="Web-{0FED3E38-DC09-941A-0711-38D2487CAAB4}" dt="2023-12-20T12:00:15.083" v="78" actId="20577"/>
        <pc:sldMkLst>
          <pc:docMk/>
          <pc:sldMk cId="1157177238" sldId="292"/>
        </pc:sldMkLst>
        <pc:spChg chg="mod">
          <ac:chgData name="Sanjai Anbazhagan @ 4i Apps" userId="S::sanjai.a@4iapps.com::5f49cb10-c05c-44ae-b322-462b9f197af9" providerId="AD" clId="Web-{0FED3E38-DC09-941A-0711-38D2487CAAB4}" dt="2023-12-20T12:00:15.083" v="78" actId="20577"/>
          <ac:spMkLst>
            <pc:docMk/>
            <pc:sldMk cId="1157177238" sldId="292"/>
            <ac:spMk id="10" creationId="{297D8FA6-F55E-5E4D-9EE2-5B2B6B046B9E}"/>
          </ac:spMkLst>
        </pc:spChg>
      </pc:sldChg>
      <pc:sldChg chg="modSp">
        <pc:chgData name="Sanjai Anbazhagan @ 4i Apps" userId="S::sanjai.a@4iapps.com::5f49cb10-c05c-44ae-b322-462b9f197af9" providerId="AD" clId="Web-{0FED3E38-DC09-941A-0711-38D2487CAAB4}" dt="2023-12-20T11:46:57.493" v="1" actId="20577"/>
        <pc:sldMkLst>
          <pc:docMk/>
          <pc:sldMk cId="818042533" sldId="315"/>
        </pc:sldMkLst>
        <pc:spChg chg="mod">
          <ac:chgData name="Sanjai Anbazhagan @ 4i Apps" userId="S::sanjai.a@4iapps.com::5f49cb10-c05c-44ae-b322-462b9f197af9" providerId="AD" clId="Web-{0FED3E38-DC09-941A-0711-38D2487CAAB4}" dt="2023-12-20T11:46:57.493" v="1" actId="20577"/>
          <ac:spMkLst>
            <pc:docMk/>
            <pc:sldMk cId="818042533" sldId="315"/>
            <ac:spMk id="2" creationId="{1A90CC15-796D-C0AB-94A2-2584147FC6BE}"/>
          </ac:spMkLst>
        </pc:spChg>
      </pc:sldChg>
      <pc:sldChg chg="addSp delSp modSp add replId">
        <pc:chgData name="Sanjai Anbazhagan @ 4i Apps" userId="S::sanjai.a@4iapps.com::5f49cb10-c05c-44ae-b322-462b9f197af9" providerId="AD" clId="Web-{0FED3E38-DC09-941A-0711-38D2487CAAB4}" dt="2023-12-20T11:59:05.706" v="75" actId="20577"/>
        <pc:sldMkLst>
          <pc:docMk/>
          <pc:sldMk cId="4238058533" sldId="316"/>
        </pc:sldMkLst>
        <pc:spChg chg="mod">
          <ac:chgData name="Sanjai Anbazhagan @ 4i Apps" userId="S::sanjai.a@4iapps.com::5f49cb10-c05c-44ae-b322-462b9f197af9" providerId="AD" clId="Web-{0FED3E38-DC09-941A-0711-38D2487CAAB4}" dt="2023-12-20T11:58:17.782" v="73" actId="1076"/>
          <ac:spMkLst>
            <pc:docMk/>
            <pc:sldMk cId="4238058533" sldId="316"/>
            <ac:spMk id="2" creationId="{D76779AF-D016-47C7-BAC6-BF4A391DC401}"/>
          </ac:spMkLst>
        </pc:spChg>
        <pc:spChg chg="add del mod">
          <ac:chgData name="Sanjai Anbazhagan @ 4i Apps" userId="S::sanjai.a@4iapps.com::5f49cb10-c05c-44ae-b322-462b9f197af9" providerId="AD" clId="Web-{0FED3E38-DC09-941A-0711-38D2487CAAB4}" dt="2023-12-20T11:58:10.235" v="71" actId="1076"/>
          <ac:spMkLst>
            <pc:docMk/>
            <pc:sldMk cId="4238058533" sldId="316"/>
            <ac:spMk id="3" creationId="{5DE366CA-CE93-EA8A-6683-3DB9DFB1FF07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7:56.172" v="69" actId="1076"/>
          <ac:spMkLst>
            <pc:docMk/>
            <pc:sldMk cId="4238058533" sldId="316"/>
            <ac:spMk id="4" creationId="{3D336B2F-9C12-E428-F85D-84D9E7293F69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7:49.344" v="68" actId="1076"/>
          <ac:spMkLst>
            <pc:docMk/>
            <pc:sldMk cId="4238058533" sldId="316"/>
            <ac:spMk id="5" creationId="{9D40FA74-94B8-520C-F4AA-356561CD7B5F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9:05.706" v="75" actId="20577"/>
          <ac:spMkLst>
            <pc:docMk/>
            <pc:sldMk cId="4238058533" sldId="316"/>
            <ac:spMk id="6" creationId="{FCDE6772-730B-B4DB-A9F2-F9EEEFE59634}"/>
          </ac:spMkLst>
        </pc:spChg>
        <pc:spChg chg="add mod">
          <ac:chgData name="Sanjai Anbazhagan @ 4i Apps" userId="S::sanjai.a@4iapps.com::5f49cb10-c05c-44ae-b322-462b9f197af9" providerId="AD" clId="Web-{0FED3E38-DC09-941A-0711-38D2487CAAB4}" dt="2023-12-20T11:58:26.455" v="74" actId="1076"/>
          <ac:spMkLst>
            <pc:docMk/>
            <pc:sldMk cId="4238058533" sldId="316"/>
            <ac:spMk id="7" creationId="{E2413C67-CD70-EE6A-F2BA-98BB41A00453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7:44.875" v="67" actId="1076"/>
          <ac:spMkLst>
            <pc:docMk/>
            <pc:sldMk cId="4238058533" sldId="316"/>
            <ac:spMk id="8" creationId="{AAC1BB19-4D20-1495-470C-4F9D08A3F8BB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7:10.358" v="63" actId="1076"/>
          <ac:spMkLst>
            <pc:docMk/>
            <pc:sldMk cId="4238058533" sldId="316"/>
            <ac:spMk id="9" creationId="{38F94452-9387-E004-9ACA-8F965BA11C82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8:15.111" v="72" actId="1076"/>
          <ac:spMkLst>
            <pc:docMk/>
            <pc:sldMk cId="4238058533" sldId="316"/>
            <ac:spMk id="11" creationId="{17874708-2AD9-C9B9-1507-579B73381FD8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7:02.030" v="62" actId="1076"/>
          <ac:spMkLst>
            <pc:docMk/>
            <pc:sldMk cId="4238058533" sldId="316"/>
            <ac:spMk id="12" creationId="{0709E986-10E6-28F6-760A-9A13D335FE06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6:50.246" v="60" actId="1076"/>
          <ac:spMkLst>
            <pc:docMk/>
            <pc:sldMk cId="4238058533" sldId="316"/>
            <ac:spMk id="13" creationId="{B4374D92-075B-8B27-9748-D590CE85A51D}"/>
          </ac:spMkLst>
        </pc:spChg>
        <pc:spChg chg="del">
          <ac:chgData name="Sanjai Anbazhagan @ 4i Apps" userId="S::sanjai.a@4iapps.com::5f49cb10-c05c-44ae-b322-462b9f197af9" providerId="AD" clId="Web-{0FED3E38-DC09-941A-0711-38D2487CAAB4}" dt="2023-12-20T11:52:19.206" v="17"/>
          <ac:spMkLst>
            <pc:docMk/>
            <pc:sldMk cId="4238058533" sldId="316"/>
            <ac:spMk id="14" creationId="{60CE7AE1-20D2-CA99-D7E8-1B8BFB5C5F79}"/>
          </ac:spMkLst>
        </pc:spChg>
        <pc:spChg chg="del">
          <ac:chgData name="Sanjai Anbazhagan @ 4i Apps" userId="S::sanjai.a@4iapps.com::5f49cb10-c05c-44ae-b322-462b9f197af9" providerId="AD" clId="Web-{0FED3E38-DC09-941A-0711-38D2487CAAB4}" dt="2023-12-20T11:52:21.550" v="18"/>
          <ac:spMkLst>
            <pc:docMk/>
            <pc:sldMk cId="4238058533" sldId="316"/>
            <ac:spMk id="15" creationId="{5B17A543-8574-1150-2D69-A5BC7413A3C9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7:30.140" v="65" actId="1076"/>
          <ac:spMkLst>
            <pc:docMk/>
            <pc:sldMk cId="4238058533" sldId="316"/>
            <ac:spMk id="16" creationId="{26580504-3443-61DD-29EA-22911DCE0300}"/>
          </ac:spMkLst>
        </pc:spChg>
        <pc:spChg chg="mod">
          <ac:chgData name="Sanjai Anbazhagan @ 4i Apps" userId="S::sanjai.a@4iapps.com::5f49cb10-c05c-44ae-b322-462b9f197af9" providerId="AD" clId="Web-{0FED3E38-DC09-941A-0711-38D2487CAAB4}" dt="2023-12-20T11:57:24.796" v="64" actId="1076"/>
          <ac:spMkLst>
            <pc:docMk/>
            <pc:sldMk cId="4238058533" sldId="316"/>
            <ac:spMk id="17" creationId="{A2F41652-2FC7-05DF-9D12-80EE4842EF68}"/>
          </ac:spMkLst>
        </pc:spChg>
        <pc:spChg chg="del">
          <ac:chgData name="Sanjai Anbazhagan @ 4i Apps" userId="S::sanjai.a@4iapps.com::5f49cb10-c05c-44ae-b322-462b9f197af9" providerId="AD" clId="Web-{0FED3E38-DC09-941A-0711-38D2487CAAB4}" dt="2023-12-20T11:52:23.519" v="19"/>
          <ac:spMkLst>
            <pc:docMk/>
            <pc:sldMk cId="4238058533" sldId="316"/>
            <ac:spMk id="18" creationId="{CFCEB5E4-5CD0-DBA2-33E2-0C2DBDCA9036}"/>
          </ac:spMkLst>
        </pc:spChg>
        <pc:spChg chg="del">
          <ac:chgData name="Sanjai Anbazhagan @ 4i Apps" userId="S::sanjai.a@4iapps.com::5f49cb10-c05c-44ae-b322-462b9f197af9" providerId="AD" clId="Web-{0FED3E38-DC09-941A-0711-38D2487CAAB4}" dt="2023-12-20T11:52:25.769" v="20"/>
          <ac:spMkLst>
            <pc:docMk/>
            <pc:sldMk cId="4238058533" sldId="316"/>
            <ac:spMk id="19" creationId="{29861BDE-0DE6-2451-1EA7-24D20667E5F0}"/>
          </ac:spMkLst>
        </pc:spChg>
      </pc:sldChg>
    </pc:docChg>
  </pc:docChgLst>
  <pc:docChgLst>
    <pc:chgData name="Sanjai Anbazhagan @ 4i Apps" userId="S::sanjai.a@4iapps.com::5f49cb10-c05c-44ae-b322-462b9f197af9" providerId="AD" clId="Web-{C5E75F19-2474-B2C6-39B8-3BE2A4E04683}"/>
    <pc:docChg chg="addSld delSld modSld sldOrd">
      <pc:chgData name="Sanjai Anbazhagan @ 4i Apps" userId="S::sanjai.a@4iapps.com::5f49cb10-c05c-44ae-b322-462b9f197af9" providerId="AD" clId="Web-{C5E75F19-2474-B2C6-39B8-3BE2A4E04683}" dt="2023-12-01T09:32:34.042" v="309" actId="1076"/>
      <pc:docMkLst>
        <pc:docMk/>
      </pc:docMkLst>
      <pc:sldChg chg="addSp delSp modSp">
        <pc:chgData name="Sanjai Anbazhagan @ 4i Apps" userId="S::sanjai.a@4iapps.com::5f49cb10-c05c-44ae-b322-462b9f197af9" providerId="AD" clId="Web-{C5E75F19-2474-B2C6-39B8-3BE2A4E04683}" dt="2023-12-01T09:32:34.042" v="309" actId="1076"/>
        <pc:sldMkLst>
          <pc:docMk/>
          <pc:sldMk cId="0" sldId="257"/>
        </pc:sldMkLst>
        <pc:spChg chg="mod">
          <ac:chgData name="Sanjai Anbazhagan @ 4i Apps" userId="S::sanjai.a@4iapps.com::5f49cb10-c05c-44ae-b322-462b9f197af9" providerId="AD" clId="Web-{C5E75F19-2474-B2C6-39B8-3BE2A4E04683}" dt="2023-12-01T08:17:52.214" v="0" actId="1076"/>
          <ac:spMkLst>
            <pc:docMk/>
            <pc:sldMk cId="0" sldId="257"/>
            <ac:spMk id="5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C5E75F19-2474-B2C6-39B8-3BE2A4E04683}" dt="2023-12-01T09:32:30.324" v="308" actId="1076"/>
          <ac:spMkLst>
            <pc:docMk/>
            <pc:sldMk cId="0" sldId="257"/>
            <ac:spMk id="6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C5E75F19-2474-B2C6-39B8-3BE2A4E04683}" dt="2023-12-01T08:18:07.855" v="3" actId="1076"/>
          <ac:spMkLst>
            <pc:docMk/>
            <pc:sldMk cId="0" sldId="257"/>
            <ac:spMk id="7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C5E75F19-2474-B2C6-39B8-3BE2A4E04683}" dt="2023-12-01T09:32:34.042" v="309" actId="1076"/>
          <ac:spMkLst>
            <pc:docMk/>
            <pc:sldMk cId="0" sldId="257"/>
            <ac:spMk id="8" creationId="{00000000-0000-0000-0000-000000000000}"/>
          </ac:spMkLst>
        </pc:spChg>
        <pc:picChg chg="del">
          <ac:chgData name="Sanjai Anbazhagan @ 4i Apps" userId="S::sanjai.a@4iapps.com::5f49cb10-c05c-44ae-b322-462b9f197af9" providerId="AD" clId="Web-{C5E75F19-2474-B2C6-39B8-3BE2A4E04683}" dt="2023-12-01T09:04:47.373" v="265"/>
          <ac:picMkLst>
            <pc:docMk/>
            <pc:sldMk cId="0" sldId="257"/>
            <ac:picMk id="2" creationId="{7C09F3C1-1EFC-BFE3-87F0-60B649DEF242}"/>
          </ac:picMkLst>
        </pc:picChg>
        <pc:picChg chg="mod">
          <ac:chgData name="Sanjai Anbazhagan @ 4i Apps" userId="S::sanjai.a@4iapps.com::5f49cb10-c05c-44ae-b322-462b9f197af9" providerId="AD" clId="Web-{C5E75F19-2474-B2C6-39B8-3BE2A4E04683}" dt="2023-12-01T08:57:25.068" v="249" actId="1076"/>
          <ac:picMkLst>
            <pc:docMk/>
            <pc:sldMk cId="0" sldId="257"/>
            <ac:picMk id="3" creationId="{29C39580-B0C2-C78A-0B55-E9C3A054503F}"/>
          </ac:picMkLst>
        </pc:picChg>
        <pc:picChg chg="add mod modCrop">
          <ac:chgData name="Sanjai Anbazhagan @ 4i Apps" userId="S::sanjai.a@4iapps.com::5f49cb10-c05c-44ae-b322-462b9f197af9" providerId="AD" clId="Web-{C5E75F19-2474-B2C6-39B8-3BE2A4E04683}" dt="2023-12-01T09:07:58.735" v="279" actId="1076"/>
          <ac:picMkLst>
            <pc:docMk/>
            <pc:sldMk cId="0" sldId="257"/>
            <ac:picMk id="4" creationId="{DB907BE0-9BE6-6C89-52E9-30A27567C5DE}"/>
          </ac:picMkLst>
        </pc:picChg>
        <pc:picChg chg="mod">
          <ac:chgData name="Sanjai Anbazhagan @ 4i Apps" userId="S::sanjai.a@4iapps.com::5f49cb10-c05c-44ae-b322-462b9f197af9" providerId="AD" clId="Web-{C5E75F19-2474-B2C6-39B8-3BE2A4E04683}" dt="2023-12-01T08:18:54.153" v="10" actId="1076"/>
          <ac:picMkLst>
            <pc:docMk/>
            <pc:sldMk cId="0" sldId="257"/>
            <ac:picMk id="12" creationId="{9FA508E5-8CEB-9BDC-6958-A310334036B8}"/>
          </ac:picMkLst>
        </pc:picChg>
      </pc:sldChg>
      <pc:sldChg chg="modSp">
        <pc:chgData name="Sanjai Anbazhagan @ 4i Apps" userId="S::sanjai.a@4iapps.com::5f49cb10-c05c-44ae-b322-462b9f197af9" providerId="AD" clId="Web-{C5E75F19-2474-B2C6-39B8-3BE2A4E04683}" dt="2023-12-01T08:19:33.482" v="14" actId="1076"/>
        <pc:sldMkLst>
          <pc:docMk/>
          <pc:sldMk cId="0" sldId="261"/>
        </pc:sldMkLst>
        <pc:picChg chg="mod">
          <ac:chgData name="Sanjai Anbazhagan @ 4i Apps" userId="S::sanjai.a@4iapps.com::5f49cb10-c05c-44ae-b322-462b9f197af9" providerId="AD" clId="Web-{C5E75F19-2474-B2C6-39B8-3BE2A4E04683}" dt="2023-12-01T08:19:33.482" v="14" actId="1076"/>
          <ac:picMkLst>
            <pc:docMk/>
            <pc:sldMk cId="0" sldId="261"/>
            <ac:picMk id="3" creationId="{E03CB7DA-6D3D-E1FC-11AF-9C47D2A78B98}"/>
          </ac:picMkLst>
        </pc:picChg>
      </pc:sldChg>
      <pc:sldChg chg="modSp">
        <pc:chgData name="Sanjai Anbazhagan @ 4i Apps" userId="S::sanjai.a@4iapps.com::5f49cb10-c05c-44ae-b322-462b9f197af9" providerId="AD" clId="Web-{C5E75F19-2474-B2C6-39B8-3BE2A4E04683}" dt="2023-12-01T09:02:29.027" v="264" actId="1076"/>
        <pc:sldMkLst>
          <pc:docMk/>
          <pc:sldMk cId="0" sldId="267"/>
        </pc:sldMkLst>
        <pc:picChg chg="mod">
          <ac:chgData name="Sanjai Anbazhagan @ 4i Apps" userId="S::sanjai.a@4iapps.com::5f49cb10-c05c-44ae-b322-462b9f197af9" providerId="AD" clId="Web-{C5E75F19-2474-B2C6-39B8-3BE2A4E04683}" dt="2023-12-01T09:02:29.027" v="264" actId="1076"/>
          <ac:picMkLst>
            <pc:docMk/>
            <pc:sldMk cId="0" sldId="267"/>
            <ac:picMk id="3" creationId="{8AB889CF-9E3B-7AD4-E94C-B1222342659C}"/>
          </ac:picMkLst>
        </pc:picChg>
      </pc:sldChg>
      <pc:sldChg chg="addSp modSp">
        <pc:chgData name="Sanjai Anbazhagan @ 4i Apps" userId="S::sanjai.a@4iapps.com::5f49cb10-c05c-44ae-b322-462b9f197af9" providerId="AD" clId="Web-{C5E75F19-2474-B2C6-39B8-3BE2A4E04683}" dt="2023-12-01T09:05:24.233" v="271" actId="1076"/>
        <pc:sldMkLst>
          <pc:docMk/>
          <pc:sldMk cId="0" sldId="270"/>
        </pc:sldMkLst>
        <pc:picChg chg="add mod modCrop">
          <ac:chgData name="Sanjai Anbazhagan @ 4i Apps" userId="S::sanjai.a@4iapps.com::5f49cb10-c05c-44ae-b322-462b9f197af9" providerId="AD" clId="Web-{C5E75F19-2474-B2C6-39B8-3BE2A4E04683}" dt="2023-12-01T09:05:24.233" v="271" actId="1076"/>
          <ac:picMkLst>
            <pc:docMk/>
            <pc:sldMk cId="0" sldId="270"/>
            <ac:picMk id="3" creationId="{AB1D61F8-34E0-D2E7-5991-3B996D2EB16D}"/>
          </ac:picMkLst>
        </pc:picChg>
      </pc:sldChg>
      <pc:sldChg chg="modSp">
        <pc:chgData name="Sanjai Anbazhagan @ 4i Apps" userId="S::sanjai.a@4iapps.com::5f49cb10-c05c-44ae-b322-462b9f197af9" providerId="AD" clId="Web-{C5E75F19-2474-B2C6-39B8-3BE2A4E04683}" dt="2023-12-01T08:20:00.920" v="18" actId="14100"/>
        <pc:sldMkLst>
          <pc:docMk/>
          <pc:sldMk cId="2991755447" sldId="271"/>
        </pc:sldMkLst>
        <pc:spChg chg="mod">
          <ac:chgData name="Sanjai Anbazhagan @ 4i Apps" userId="S::sanjai.a@4iapps.com::5f49cb10-c05c-44ae-b322-462b9f197af9" providerId="AD" clId="Web-{C5E75F19-2474-B2C6-39B8-3BE2A4E04683}" dt="2023-12-01T08:20:00.920" v="18" actId="14100"/>
          <ac:spMkLst>
            <pc:docMk/>
            <pc:sldMk cId="2991755447" sldId="271"/>
            <ac:spMk id="4" creationId="{EB2DC69A-A350-576F-3CE7-9D298B8771DB}"/>
          </ac:spMkLst>
        </pc:spChg>
        <pc:picChg chg="mod">
          <ac:chgData name="Sanjai Anbazhagan @ 4i Apps" userId="S::sanjai.a@4iapps.com::5f49cb10-c05c-44ae-b322-462b9f197af9" providerId="AD" clId="Web-{C5E75F19-2474-B2C6-39B8-3BE2A4E04683}" dt="2023-12-01T08:19:55.810" v="17" actId="1076"/>
          <ac:picMkLst>
            <pc:docMk/>
            <pc:sldMk cId="2991755447" sldId="271"/>
            <ac:picMk id="6" creationId="{3E72902E-EF6D-4112-5DF7-9E158AC648FB}"/>
          </ac:picMkLst>
        </pc:picChg>
      </pc:sldChg>
      <pc:sldChg chg="modSp">
        <pc:chgData name="Sanjai Anbazhagan @ 4i Apps" userId="S::sanjai.a@4iapps.com::5f49cb10-c05c-44ae-b322-462b9f197af9" providerId="AD" clId="Web-{C5E75F19-2474-B2C6-39B8-3BE2A4E04683}" dt="2023-12-01T08:20:21.108" v="19" actId="14100"/>
        <pc:sldMkLst>
          <pc:docMk/>
          <pc:sldMk cId="3873807169" sldId="272"/>
        </pc:sldMkLst>
        <pc:picChg chg="mod">
          <ac:chgData name="Sanjai Anbazhagan @ 4i Apps" userId="S::sanjai.a@4iapps.com::5f49cb10-c05c-44ae-b322-462b9f197af9" providerId="AD" clId="Web-{C5E75F19-2474-B2C6-39B8-3BE2A4E04683}" dt="2023-12-01T08:20:21.108" v="19" actId="14100"/>
          <ac:picMkLst>
            <pc:docMk/>
            <pc:sldMk cId="3873807169" sldId="272"/>
            <ac:picMk id="6" creationId="{72935CDC-5F1C-7C91-9F8A-D8F22FCEB37B}"/>
          </ac:picMkLst>
        </pc:picChg>
      </pc:sldChg>
      <pc:sldChg chg="addSp delSp modSp ord">
        <pc:chgData name="Sanjai Anbazhagan @ 4i Apps" userId="S::sanjai.a@4iapps.com::5f49cb10-c05c-44ae-b322-462b9f197af9" providerId="AD" clId="Web-{C5E75F19-2474-B2C6-39B8-3BE2A4E04683}" dt="2023-12-01T09:30:43.884" v="307" actId="14100"/>
        <pc:sldMkLst>
          <pc:docMk/>
          <pc:sldMk cId="1094963302" sldId="273"/>
        </pc:sldMkLst>
        <pc:spChg chg="mod">
          <ac:chgData name="Sanjai Anbazhagan @ 4i Apps" userId="S::sanjai.a@4iapps.com::5f49cb10-c05c-44ae-b322-462b9f197af9" providerId="AD" clId="Web-{C5E75F19-2474-B2C6-39B8-3BE2A4E04683}" dt="2023-12-01T08:33:36.778" v="53" actId="1076"/>
          <ac:spMkLst>
            <pc:docMk/>
            <pc:sldMk cId="1094963302" sldId="273"/>
            <ac:spMk id="2" creationId="{C2A717FF-7F89-C4CF-D156-A32354892AA6}"/>
          </ac:spMkLst>
        </pc:spChg>
        <pc:spChg chg="add del">
          <ac:chgData name="Sanjai Anbazhagan @ 4i Apps" userId="S::sanjai.a@4iapps.com::5f49cb10-c05c-44ae-b322-462b9f197af9" providerId="AD" clId="Web-{C5E75F19-2474-B2C6-39B8-3BE2A4E04683}" dt="2023-12-01T08:31:42.151" v="42"/>
          <ac:spMkLst>
            <pc:docMk/>
            <pc:sldMk cId="1094963302" sldId="273"/>
            <ac:spMk id="5" creationId="{488E7643-C692-771D-A7BE-1DB205FE9078}"/>
          </ac:spMkLst>
        </pc:spChg>
        <pc:spChg chg="add mod">
          <ac:chgData name="Sanjai Anbazhagan @ 4i Apps" userId="S::sanjai.a@4iapps.com::5f49cb10-c05c-44ae-b322-462b9f197af9" providerId="AD" clId="Web-{C5E75F19-2474-B2C6-39B8-3BE2A4E04683}" dt="2023-12-01T08:39:08.330" v="109" actId="20577"/>
          <ac:spMkLst>
            <pc:docMk/>
            <pc:sldMk cId="1094963302" sldId="273"/>
            <ac:spMk id="6" creationId="{4418FEC1-F5F7-F0E0-3FB1-E918752D8323}"/>
          </ac:spMkLst>
        </pc:spChg>
        <pc:spChg chg="add mod">
          <ac:chgData name="Sanjai Anbazhagan @ 4i Apps" userId="S::sanjai.a@4iapps.com::5f49cb10-c05c-44ae-b322-462b9f197af9" providerId="AD" clId="Web-{C5E75F19-2474-B2C6-39B8-3BE2A4E04683}" dt="2023-12-01T09:00:12.915" v="256" actId="1076"/>
          <ac:spMkLst>
            <pc:docMk/>
            <pc:sldMk cId="1094963302" sldId="273"/>
            <ac:spMk id="7" creationId="{916E3BE2-9E6F-F45F-414C-0CD28814F932}"/>
          </ac:spMkLst>
        </pc:spChg>
        <pc:spChg chg="add mod">
          <ac:chgData name="Sanjai Anbazhagan @ 4i Apps" userId="S::sanjai.a@4iapps.com::5f49cb10-c05c-44ae-b322-462b9f197af9" providerId="AD" clId="Web-{C5E75F19-2474-B2C6-39B8-3BE2A4E04683}" dt="2023-12-01T08:59:50.524" v="254" actId="1076"/>
          <ac:spMkLst>
            <pc:docMk/>
            <pc:sldMk cId="1094963302" sldId="273"/>
            <ac:spMk id="8" creationId="{CBA4A61C-3537-EA28-769A-36423EB7253D}"/>
          </ac:spMkLst>
        </pc:spChg>
        <pc:spChg chg="add mod">
          <ac:chgData name="Sanjai Anbazhagan @ 4i Apps" userId="S::sanjai.a@4iapps.com::5f49cb10-c05c-44ae-b322-462b9f197af9" providerId="AD" clId="Web-{C5E75F19-2474-B2C6-39B8-3BE2A4E04683}" dt="2023-12-01T08:45:47.306" v="171" actId="1076"/>
          <ac:spMkLst>
            <pc:docMk/>
            <pc:sldMk cId="1094963302" sldId="273"/>
            <ac:spMk id="9" creationId="{41F5A5FC-60EB-7384-3A98-25E7994B063C}"/>
          </ac:spMkLst>
        </pc:spChg>
        <pc:spChg chg="add del mod">
          <ac:chgData name="Sanjai Anbazhagan @ 4i Apps" userId="S::sanjai.a@4iapps.com::5f49cb10-c05c-44ae-b322-462b9f197af9" providerId="AD" clId="Web-{C5E75F19-2474-B2C6-39B8-3BE2A4E04683}" dt="2023-12-01T08:53:40.892" v="228"/>
          <ac:spMkLst>
            <pc:docMk/>
            <pc:sldMk cId="1094963302" sldId="273"/>
            <ac:spMk id="10" creationId="{13AB349B-F90D-0F7D-9ECF-B1E3DD8EAFB9}"/>
          </ac:spMkLst>
        </pc:spChg>
        <pc:spChg chg="add del">
          <ac:chgData name="Sanjai Anbazhagan @ 4i Apps" userId="S::sanjai.a@4iapps.com::5f49cb10-c05c-44ae-b322-462b9f197af9" providerId="AD" clId="Web-{C5E75F19-2474-B2C6-39B8-3BE2A4E04683}" dt="2023-12-01T08:47:06.057" v="180"/>
          <ac:spMkLst>
            <pc:docMk/>
            <pc:sldMk cId="1094963302" sldId="273"/>
            <ac:spMk id="11" creationId="{2ADE21A7-FBB0-D62B-A880-3471413E56C3}"/>
          </ac:spMkLst>
        </pc:spChg>
        <pc:spChg chg="add mod">
          <ac:chgData name="Sanjai Anbazhagan @ 4i Apps" userId="S::sanjai.a@4iapps.com::5f49cb10-c05c-44ae-b322-462b9f197af9" providerId="AD" clId="Web-{C5E75F19-2474-B2C6-39B8-3BE2A4E04683}" dt="2023-12-01T09:01:31.901" v="259" actId="1076"/>
          <ac:spMkLst>
            <pc:docMk/>
            <pc:sldMk cId="1094963302" sldId="273"/>
            <ac:spMk id="12" creationId="{0853DCAE-8AE4-CC00-AA2E-59A7841D2DDC}"/>
          </ac:spMkLst>
        </pc:spChg>
        <pc:spChg chg="add mod">
          <ac:chgData name="Sanjai Anbazhagan @ 4i Apps" userId="S::sanjai.a@4iapps.com::5f49cb10-c05c-44ae-b322-462b9f197af9" providerId="AD" clId="Web-{C5E75F19-2474-B2C6-39B8-3BE2A4E04683}" dt="2023-12-01T09:00:07.837" v="255" actId="1076"/>
          <ac:spMkLst>
            <pc:docMk/>
            <pc:sldMk cId="1094963302" sldId="273"/>
            <ac:spMk id="13" creationId="{0096CD39-A6FD-598A-05C2-6776B38E3172}"/>
          </ac:spMkLst>
        </pc:spChg>
        <pc:picChg chg="del mod">
          <ac:chgData name="Sanjai Anbazhagan @ 4i Apps" userId="S::sanjai.a@4iapps.com::5f49cb10-c05c-44ae-b322-462b9f197af9" providerId="AD" clId="Web-{C5E75F19-2474-B2C6-39B8-3BE2A4E04683}" dt="2023-12-01T08:29:38.274" v="32"/>
          <ac:picMkLst>
            <pc:docMk/>
            <pc:sldMk cId="1094963302" sldId="273"/>
            <ac:picMk id="3" creationId="{EBFEA84E-C16B-B3D4-AD48-C4C396F29D26}"/>
          </ac:picMkLst>
        </pc:picChg>
        <pc:picChg chg="add mod">
          <ac:chgData name="Sanjai Anbazhagan @ 4i Apps" userId="S::sanjai.a@4iapps.com::5f49cb10-c05c-44ae-b322-462b9f197af9" providerId="AD" clId="Web-{C5E75F19-2474-B2C6-39B8-3BE2A4E04683}" dt="2023-12-01T08:30:42.728" v="40" actId="1076"/>
          <ac:picMkLst>
            <pc:docMk/>
            <pc:sldMk cId="1094963302" sldId="273"/>
            <ac:picMk id="4" creationId="{F0886C77-9ADC-8339-3DD5-28B3743B767C}"/>
          </ac:picMkLst>
        </pc:picChg>
        <pc:picChg chg="add del mod">
          <ac:chgData name="Sanjai Anbazhagan @ 4i Apps" userId="S::sanjai.a@4iapps.com::5f49cb10-c05c-44ae-b322-462b9f197af9" providerId="AD" clId="Web-{C5E75F19-2474-B2C6-39B8-3BE2A4E04683}" dt="2023-12-01T09:14:11.961" v="283"/>
          <ac:picMkLst>
            <pc:docMk/>
            <pc:sldMk cId="1094963302" sldId="273"/>
            <ac:picMk id="14" creationId="{6A11EBCB-FBD2-F11F-8B88-6EF700074CBE}"/>
          </ac:picMkLst>
        </pc:picChg>
        <pc:picChg chg="add del mod modCrop">
          <ac:chgData name="Sanjai Anbazhagan @ 4i Apps" userId="S::sanjai.a@4iapps.com::5f49cb10-c05c-44ae-b322-462b9f197af9" providerId="AD" clId="Web-{C5E75F19-2474-B2C6-39B8-3BE2A4E04683}" dt="2023-12-01T09:17:33.089" v="299"/>
          <ac:picMkLst>
            <pc:docMk/>
            <pc:sldMk cId="1094963302" sldId="273"/>
            <ac:picMk id="15" creationId="{59C2C908-CF54-75EE-73BA-633703834C2B}"/>
          </ac:picMkLst>
        </pc:picChg>
        <pc:picChg chg="add mod modCrop">
          <ac:chgData name="Sanjai Anbazhagan @ 4i Apps" userId="S::sanjai.a@4iapps.com::5f49cb10-c05c-44ae-b322-462b9f197af9" providerId="AD" clId="Web-{C5E75F19-2474-B2C6-39B8-3BE2A4E04683}" dt="2023-12-01T09:30:43.884" v="307" actId="14100"/>
          <ac:picMkLst>
            <pc:docMk/>
            <pc:sldMk cId="1094963302" sldId="273"/>
            <ac:picMk id="16" creationId="{EB5E7AAF-9945-A693-C575-CA8619C0B76A}"/>
          </ac:picMkLst>
        </pc:picChg>
      </pc:sldChg>
      <pc:sldChg chg="modSp">
        <pc:chgData name="Sanjai Anbazhagan @ 4i Apps" userId="S::sanjai.a@4iapps.com::5f49cb10-c05c-44ae-b322-462b9f197af9" providerId="AD" clId="Web-{C5E75F19-2474-B2C6-39B8-3BE2A4E04683}" dt="2023-12-01T08:22:29.891" v="20" actId="1076"/>
        <pc:sldMkLst>
          <pc:docMk/>
          <pc:sldMk cId="967530297" sldId="275"/>
        </pc:sldMkLst>
        <pc:spChg chg="mod">
          <ac:chgData name="Sanjai Anbazhagan @ 4i Apps" userId="S::sanjai.a@4iapps.com::5f49cb10-c05c-44ae-b322-462b9f197af9" providerId="AD" clId="Web-{C5E75F19-2474-B2C6-39B8-3BE2A4E04683}" dt="2023-12-01T08:22:29.891" v="20" actId="1076"/>
          <ac:spMkLst>
            <pc:docMk/>
            <pc:sldMk cId="967530297" sldId="275"/>
            <ac:spMk id="2" creationId="{24375790-7EE3-B535-4921-9FFADA86A27C}"/>
          </ac:spMkLst>
        </pc:spChg>
      </pc:sldChg>
      <pc:sldChg chg="delSp modSp add del replId">
        <pc:chgData name="Sanjai Anbazhagan @ 4i Apps" userId="S::sanjai.a@4iapps.com::5f49cb10-c05c-44ae-b322-462b9f197af9" providerId="AD" clId="Web-{C5E75F19-2474-B2C6-39B8-3BE2A4E04683}" dt="2023-12-01T08:56:19.020" v="245"/>
        <pc:sldMkLst>
          <pc:docMk/>
          <pc:sldMk cId="3908243318" sldId="277"/>
        </pc:sldMkLst>
        <pc:spChg chg="mod">
          <ac:chgData name="Sanjai Anbazhagan @ 4i Apps" userId="S::sanjai.a@4iapps.com::5f49cb10-c05c-44ae-b322-462b9f197af9" providerId="AD" clId="Web-{C5E75F19-2474-B2C6-39B8-3BE2A4E04683}" dt="2023-12-01T08:43:30.726" v="148" actId="20577"/>
          <ac:spMkLst>
            <pc:docMk/>
            <pc:sldMk cId="3908243318" sldId="277"/>
            <ac:spMk id="6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C5E75F19-2474-B2C6-39B8-3BE2A4E04683}" dt="2023-12-01T08:42:27.584" v="137" actId="1076"/>
          <ac:spMkLst>
            <pc:docMk/>
            <pc:sldMk cId="3908243318" sldId="277"/>
            <ac:spMk id="7" creationId="{00000000-0000-0000-0000-000000000000}"/>
          </ac:spMkLst>
        </pc:spChg>
        <pc:spChg chg="del mod">
          <ac:chgData name="Sanjai Anbazhagan @ 4i Apps" userId="S::sanjai.a@4iapps.com::5f49cb10-c05c-44ae-b322-462b9f197af9" providerId="AD" clId="Web-{C5E75F19-2474-B2C6-39B8-3BE2A4E04683}" dt="2023-12-01T08:43:08.256" v="144"/>
          <ac:spMkLst>
            <pc:docMk/>
            <pc:sldMk cId="3908243318" sldId="277"/>
            <ac:spMk id="8" creationId="{00000000-0000-0000-0000-000000000000}"/>
          </ac:spMkLst>
        </pc:spChg>
        <pc:picChg chg="del">
          <ac:chgData name="Sanjai Anbazhagan @ 4i Apps" userId="S::sanjai.a@4iapps.com::5f49cb10-c05c-44ae-b322-462b9f197af9" providerId="AD" clId="Web-{C5E75F19-2474-B2C6-39B8-3BE2A4E04683}" dt="2023-12-01T08:42:36.100" v="139"/>
          <ac:picMkLst>
            <pc:docMk/>
            <pc:sldMk cId="3908243318" sldId="277"/>
            <ac:picMk id="12" creationId="{9FA508E5-8CEB-9BDC-6958-A310334036B8}"/>
          </ac:picMkLst>
        </pc:picChg>
      </pc:sldChg>
    </pc:docChg>
  </pc:docChgLst>
  <pc:docChgLst>
    <pc:chgData name="Sanjai Anbazhagan @ 4i Apps" userId="S::sanjai.a@4iapps.com::5f49cb10-c05c-44ae-b322-462b9f197af9" providerId="AD" clId="Web-{F24F8B23-FD58-F46E-7BA6-1A8C519200A1}"/>
    <pc:docChg chg="addSld delSld modSld sldOrd">
      <pc:chgData name="Sanjai Anbazhagan @ 4i Apps" userId="S::sanjai.a@4iapps.com::5f49cb10-c05c-44ae-b322-462b9f197af9" providerId="AD" clId="Web-{F24F8B23-FD58-F46E-7BA6-1A8C519200A1}" dt="2023-12-02T08:29:12.294" v="244" actId="1076"/>
      <pc:docMkLst>
        <pc:docMk/>
      </pc:docMkLst>
      <pc:sldChg chg="del">
        <pc:chgData name="Sanjai Anbazhagan @ 4i Apps" userId="S::sanjai.a@4iapps.com::5f49cb10-c05c-44ae-b322-462b9f197af9" providerId="AD" clId="Web-{F24F8B23-FD58-F46E-7BA6-1A8C519200A1}" dt="2023-12-02T08:22:32.043" v="236"/>
        <pc:sldMkLst>
          <pc:docMk/>
          <pc:sldMk cId="0" sldId="258"/>
        </pc:sldMkLst>
      </pc:sldChg>
      <pc:sldChg chg="del">
        <pc:chgData name="Sanjai Anbazhagan @ 4i Apps" userId="S::sanjai.a@4iapps.com::5f49cb10-c05c-44ae-b322-462b9f197af9" providerId="AD" clId="Web-{F24F8B23-FD58-F46E-7BA6-1A8C519200A1}" dt="2023-12-02T08:10:48.399" v="175"/>
        <pc:sldMkLst>
          <pc:docMk/>
          <pc:sldMk cId="0" sldId="262"/>
        </pc:sldMkLst>
      </pc:sldChg>
      <pc:sldChg chg="delSp add del ord">
        <pc:chgData name="Sanjai Anbazhagan @ 4i Apps" userId="S::sanjai.a@4iapps.com::5f49cb10-c05c-44ae-b322-462b9f197af9" providerId="AD" clId="Web-{F24F8B23-FD58-F46E-7BA6-1A8C519200A1}" dt="2023-12-02T07:57:05.844" v="103"/>
        <pc:sldMkLst>
          <pc:docMk/>
          <pc:sldMk cId="0" sldId="266"/>
        </pc:sldMkLst>
        <pc:picChg chg="del">
          <ac:chgData name="Sanjai Anbazhagan @ 4i Apps" userId="S::sanjai.a@4iapps.com::5f49cb10-c05c-44ae-b322-462b9f197af9" providerId="AD" clId="Web-{F24F8B23-FD58-F46E-7BA6-1A8C519200A1}" dt="2023-12-02T07:50:46.177" v="12"/>
          <ac:picMkLst>
            <pc:docMk/>
            <pc:sldMk cId="0" sldId="266"/>
            <ac:picMk id="19" creationId="{3365D2B9-B549-F5B3-9579-36E189B54E62}"/>
          </ac:picMkLst>
        </pc:picChg>
      </pc:sldChg>
      <pc:sldChg chg="ord">
        <pc:chgData name="Sanjai Anbazhagan @ 4i Apps" userId="S::sanjai.a@4iapps.com::5f49cb10-c05c-44ae-b322-462b9f197af9" providerId="AD" clId="Web-{F24F8B23-FD58-F46E-7BA6-1A8C519200A1}" dt="2023-12-02T07:50:32.739" v="10"/>
        <pc:sldMkLst>
          <pc:docMk/>
          <pc:sldMk cId="2991755447" sldId="271"/>
        </pc:sldMkLst>
      </pc:sldChg>
      <pc:sldChg chg="ord">
        <pc:chgData name="Sanjai Anbazhagan @ 4i Apps" userId="S::sanjai.a@4iapps.com::5f49cb10-c05c-44ae-b322-462b9f197af9" providerId="AD" clId="Web-{F24F8B23-FD58-F46E-7BA6-1A8C519200A1}" dt="2023-12-02T07:49:12.253" v="3"/>
        <pc:sldMkLst>
          <pc:docMk/>
          <pc:sldMk cId="3873807169" sldId="272"/>
        </pc:sldMkLst>
      </pc:sldChg>
      <pc:sldChg chg="addSp modSp new del mod setBg">
        <pc:chgData name="Sanjai Anbazhagan @ 4i Apps" userId="S::sanjai.a@4iapps.com::5f49cb10-c05c-44ae-b322-462b9f197af9" providerId="AD" clId="Web-{F24F8B23-FD58-F46E-7BA6-1A8C519200A1}" dt="2023-12-02T08:12:38.105" v="189"/>
        <pc:sldMkLst>
          <pc:docMk/>
          <pc:sldMk cId="3357797521" sldId="277"/>
        </pc:sldMkLst>
        <pc:spChg chg="add mod">
          <ac:chgData name="Sanjai Anbazhagan @ 4i Apps" userId="S::sanjai.a@4iapps.com::5f49cb10-c05c-44ae-b322-462b9f197af9" providerId="AD" clId="Web-{F24F8B23-FD58-F46E-7BA6-1A8C519200A1}" dt="2023-12-02T08:11:11.790" v="177"/>
          <ac:spMkLst>
            <pc:docMk/>
            <pc:sldMk cId="3357797521" sldId="277"/>
            <ac:spMk id="3" creationId="{D238D76D-6E71-B6F2-2353-129771B88728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8:11:18.993" v="178"/>
          <ac:spMkLst>
            <pc:docMk/>
            <pc:sldMk cId="3357797521" sldId="277"/>
            <ac:spMk id="5" creationId="{4126738A-0F91-DA08-77A2-2E97CCA78D3A}"/>
          </ac:spMkLst>
        </pc:spChg>
        <pc:spChg chg="add">
          <ac:chgData name="Sanjai Anbazhagan @ 4i Apps" userId="S::sanjai.a@4iapps.com::5f49cb10-c05c-44ae-b322-462b9f197af9" providerId="AD" clId="Web-{F24F8B23-FD58-F46E-7BA6-1A8C519200A1}" dt="2023-12-02T08:05:34.077" v="139"/>
          <ac:spMkLst>
            <pc:docMk/>
            <pc:sldMk cId="3357797521" sldId="277"/>
            <ac:spMk id="11" creationId="{C0763A76-9F1C-4FC5-82B7-DD475DA461B2}"/>
          </ac:spMkLst>
        </pc:spChg>
        <pc:spChg chg="add">
          <ac:chgData name="Sanjai Anbazhagan @ 4i Apps" userId="S::sanjai.a@4iapps.com::5f49cb10-c05c-44ae-b322-462b9f197af9" providerId="AD" clId="Web-{F24F8B23-FD58-F46E-7BA6-1A8C519200A1}" dt="2023-12-02T08:05:34.077" v="139"/>
          <ac:spMkLst>
            <pc:docMk/>
            <pc:sldMk cId="3357797521" sldId="277"/>
            <ac:spMk id="13" creationId="{E81BF4F6-F2CF-4984-9D14-D6966D92F99F}"/>
          </ac:spMkLst>
        </pc:spChg>
        <pc:picChg chg="add mod modCrop">
          <ac:chgData name="Sanjai Anbazhagan @ 4i Apps" userId="S::sanjai.a@4iapps.com::5f49cb10-c05c-44ae-b322-462b9f197af9" providerId="AD" clId="Web-{F24F8B23-FD58-F46E-7BA6-1A8C519200A1}" dt="2023-12-02T08:11:41.541" v="181" actId="1076"/>
          <ac:picMkLst>
            <pc:docMk/>
            <pc:sldMk cId="3357797521" sldId="277"/>
            <ac:picMk id="6" creationId="{234D35E5-A3C3-B594-DD3D-61B59B9F676E}"/>
          </ac:picMkLst>
        </pc:picChg>
      </pc:sldChg>
      <pc:sldChg chg="new del mod setBg">
        <pc:chgData name="Sanjai Anbazhagan @ 4i Apps" userId="S::sanjai.a@4iapps.com::5f49cb10-c05c-44ae-b322-462b9f197af9" providerId="AD" clId="Web-{F24F8B23-FD58-F46E-7BA6-1A8C519200A1}" dt="2023-12-02T07:54:23.871" v="62"/>
        <pc:sldMkLst>
          <pc:docMk/>
          <pc:sldMk cId="3621067410" sldId="278"/>
        </pc:sldMkLst>
      </pc:sldChg>
      <pc:sldChg chg="addSp modSp new del mod ord setBg">
        <pc:chgData name="Sanjai Anbazhagan @ 4i Apps" userId="S::sanjai.a@4iapps.com::5f49cb10-c05c-44ae-b322-462b9f197af9" providerId="AD" clId="Web-{F24F8B23-FD58-F46E-7BA6-1A8C519200A1}" dt="2023-12-02T07:55:28.326" v="77"/>
        <pc:sldMkLst>
          <pc:docMk/>
          <pc:sldMk cId="3924424049" sldId="279"/>
        </pc:sldMkLst>
        <pc:spChg chg="add mod">
          <ac:chgData name="Sanjai Anbazhagan @ 4i Apps" userId="S::sanjai.a@4iapps.com::5f49cb10-c05c-44ae-b322-462b9f197af9" providerId="AD" clId="Web-{F24F8B23-FD58-F46E-7BA6-1A8C519200A1}" dt="2023-12-02T07:55:20.919" v="76" actId="1076"/>
          <ac:spMkLst>
            <pc:docMk/>
            <pc:sldMk cId="3924424049" sldId="279"/>
            <ac:spMk id="3" creationId="{E7E70E4A-2117-1B2B-7582-9C3B79165632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7:52:21.227" v="50"/>
          <ac:spMkLst>
            <pc:docMk/>
            <pc:sldMk cId="3924424049" sldId="279"/>
            <ac:spMk id="4" creationId="{46F19AFB-24C1-3AA1-3220-2B5BE5ED720B}"/>
          </ac:spMkLst>
        </pc:spChg>
        <pc:spChg chg="add">
          <ac:chgData name="Sanjai Anbazhagan @ 4i Apps" userId="S::sanjai.a@4iapps.com::5f49cb10-c05c-44ae-b322-462b9f197af9" providerId="AD" clId="Web-{F24F8B23-FD58-F46E-7BA6-1A8C519200A1}" dt="2023-12-02T07:52:40.024" v="52"/>
          <ac:spMkLst>
            <pc:docMk/>
            <pc:sldMk cId="3924424049" sldId="279"/>
            <ac:spMk id="6" creationId="{A1F2ECEF-5275-06F1-54BD-EB9F4AD74324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7:55:16.122" v="75" actId="1076"/>
          <ac:spMkLst>
            <pc:docMk/>
            <pc:sldMk cId="3924424049" sldId="279"/>
            <ac:spMk id="10" creationId="{8F37F199-6873-1367-59C8-335ADB4A6E56}"/>
          </ac:spMkLst>
        </pc:spChg>
        <pc:picChg chg="add">
          <ac:chgData name="Sanjai Anbazhagan @ 4i Apps" userId="S::sanjai.a@4iapps.com::5f49cb10-c05c-44ae-b322-462b9f197af9" providerId="AD" clId="Web-{F24F8B23-FD58-F46E-7BA6-1A8C519200A1}" dt="2023-12-02T07:52:57.181" v="54"/>
          <ac:picMkLst>
            <pc:docMk/>
            <pc:sldMk cId="3924424049" sldId="279"/>
            <ac:picMk id="8" creationId="{2118B6B7-CE38-2341-1C21-008C3B8E222E}"/>
          </ac:picMkLst>
        </pc:picChg>
      </pc:sldChg>
      <pc:sldChg chg="addSp modSp new mod setBg">
        <pc:chgData name="Sanjai Anbazhagan @ 4i Apps" userId="S::sanjai.a@4iapps.com::5f49cb10-c05c-44ae-b322-462b9f197af9" providerId="AD" clId="Web-{F24F8B23-FD58-F46E-7BA6-1A8C519200A1}" dt="2023-12-02T07:51:36.054" v="34"/>
        <pc:sldMkLst>
          <pc:docMk/>
          <pc:sldMk cId="510171910" sldId="280"/>
        </pc:sldMkLst>
        <pc:spChg chg="add mod">
          <ac:chgData name="Sanjai Anbazhagan @ 4i Apps" userId="S::sanjai.a@4iapps.com::5f49cb10-c05c-44ae-b322-462b9f197af9" providerId="AD" clId="Web-{F24F8B23-FD58-F46E-7BA6-1A8C519200A1}" dt="2023-12-02T07:51:36.054" v="34"/>
          <ac:spMkLst>
            <pc:docMk/>
            <pc:sldMk cId="510171910" sldId="280"/>
            <ac:spMk id="2" creationId="{55DB92A2-0C5C-A569-8904-76296E34E146}"/>
          </ac:spMkLst>
        </pc:spChg>
      </pc:sldChg>
      <pc:sldChg chg="addSp new del">
        <pc:chgData name="Sanjai Anbazhagan @ 4i Apps" userId="S::sanjai.a@4iapps.com::5f49cb10-c05c-44ae-b322-462b9f197af9" providerId="AD" clId="Web-{F24F8B23-FD58-F46E-7BA6-1A8C519200A1}" dt="2023-12-02T07:53:39.151" v="59"/>
        <pc:sldMkLst>
          <pc:docMk/>
          <pc:sldMk cId="2359625000" sldId="281"/>
        </pc:sldMkLst>
        <pc:spChg chg="add">
          <ac:chgData name="Sanjai Anbazhagan @ 4i Apps" userId="S::sanjai.a@4iapps.com::5f49cb10-c05c-44ae-b322-462b9f197af9" providerId="AD" clId="Web-{F24F8B23-FD58-F46E-7BA6-1A8C519200A1}" dt="2023-12-02T07:53:21.572" v="56"/>
          <ac:spMkLst>
            <pc:docMk/>
            <pc:sldMk cId="2359625000" sldId="281"/>
            <ac:spMk id="3" creationId="{8971A633-962E-F895-437F-E46F2B4A852E}"/>
          </ac:spMkLst>
        </pc:spChg>
        <pc:spChg chg="add">
          <ac:chgData name="Sanjai Anbazhagan @ 4i Apps" userId="S::sanjai.a@4iapps.com::5f49cb10-c05c-44ae-b322-462b9f197af9" providerId="AD" clId="Web-{F24F8B23-FD58-F46E-7BA6-1A8C519200A1}" dt="2023-12-02T07:53:29.463" v="57"/>
          <ac:spMkLst>
            <pc:docMk/>
            <pc:sldMk cId="2359625000" sldId="281"/>
            <ac:spMk id="5" creationId="{8BCC2D81-4371-C3C4-C6FC-C4DFCCBC5745}"/>
          </ac:spMkLst>
        </pc:spChg>
        <pc:picChg chg="add">
          <ac:chgData name="Sanjai Anbazhagan @ 4i Apps" userId="S::sanjai.a@4iapps.com::5f49cb10-c05c-44ae-b322-462b9f197af9" providerId="AD" clId="Web-{F24F8B23-FD58-F46E-7BA6-1A8C519200A1}" dt="2023-12-02T07:53:33.588" v="58"/>
          <ac:picMkLst>
            <pc:docMk/>
            <pc:sldMk cId="2359625000" sldId="281"/>
            <ac:picMk id="7" creationId="{BD4F23DE-D858-8952-E152-E7DCD8E59034}"/>
          </ac:picMkLst>
        </pc:picChg>
      </pc:sldChg>
      <pc:sldChg chg="addSp delSp modSp add replId">
        <pc:chgData name="Sanjai Anbazhagan @ 4i Apps" userId="S::sanjai.a@4iapps.com::5f49cb10-c05c-44ae-b322-462b9f197af9" providerId="AD" clId="Web-{F24F8B23-FD58-F46E-7BA6-1A8C519200A1}" dt="2023-12-02T08:04:22.872" v="137" actId="1076"/>
        <pc:sldMkLst>
          <pc:docMk/>
          <pc:sldMk cId="3988952216" sldId="281"/>
        </pc:sldMkLst>
        <pc:spChg chg="mod">
          <ac:chgData name="Sanjai Anbazhagan @ 4i Apps" userId="S::sanjai.a@4iapps.com::5f49cb10-c05c-44ae-b322-462b9f197af9" providerId="AD" clId="Web-{F24F8B23-FD58-F46E-7BA6-1A8C519200A1}" dt="2023-12-02T08:04:06.965" v="131" actId="1076"/>
          <ac:spMkLst>
            <pc:docMk/>
            <pc:sldMk cId="3988952216" sldId="281"/>
            <ac:spMk id="7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24F8B23-FD58-F46E-7BA6-1A8C519200A1}" dt="2023-12-02T08:04:11.106" v="133" actId="1076"/>
          <ac:spMkLst>
            <pc:docMk/>
            <pc:sldMk cId="3988952216" sldId="281"/>
            <ac:spMk id="8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24F8B23-FD58-F46E-7BA6-1A8C519200A1}" dt="2023-12-02T08:04:09.091" v="132" actId="1076"/>
          <ac:spMkLst>
            <pc:docMk/>
            <pc:sldMk cId="3988952216" sldId="281"/>
            <ac:spMk id="9" creationId="{00000000-0000-0000-0000-000000000000}"/>
          </ac:spMkLst>
        </pc:spChg>
        <pc:spChg chg="del">
          <ac:chgData name="Sanjai Anbazhagan @ 4i Apps" userId="S::sanjai.a@4iapps.com::5f49cb10-c05c-44ae-b322-462b9f197af9" providerId="AD" clId="Web-{F24F8B23-FD58-F46E-7BA6-1A8C519200A1}" dt="2023-12-02T07:54:37.746" v="63"/>
          <ac:spMkLst>
            <pc:docMk/>
            <pc:sldMk cId="3988952216" sldId="281"/>
            <ac:spMk id="10" creationId="{00000000-0000-0000-0000-000000000000}"/>
          </ac:spMkLst>
        </pc:spChg>
        <pc:spChg chg="del mod">
          <ac:chgData name="Sanjai Anbazhagan @ 4i Apps" userId="S::sanjai.a@4iapps.com::5f49cb10-c05c-44ae-b322-462b9f197af9" providerId="AD" clId="Web-{F24F8B23-FD58-F46E-7BA6-1A8C519200A1}" dt="2023-12-02T07:54:41.778" v="65"/>
          <ac:spMkLst>
            <pc:docMk/>
            <pc:sldMk cId="3988952216" sldId="281"/>
            <ac:spMk id="11" creationId="{00000000-0000-0000-0000-000000000000}"/>
          </ac:spMkLst>
        </pc:spChg>
        <pc:spChg chg="del">
          <ac:chgData name="Sanjai Anbazhagan @ 4i Apps" userId="S::sanjai.a@4iapps.com::5f49cb10-c05c-44ae-b322-462b9f197af9" providerId="AD" clId="Web-{F24F8B23-FD58-F46E-7BA6-1A8C519200A1}" dt="2023-12-02T07:54:42.840" v="66"/>
          <ac:spMkLst>
            <pc:docMk/>
            <pc:sldMk cId="3988952216" sldId="281"/>
            <ac:spMk id="12" creationId="{00000000-0000-0000-0000-000000000000}"/>
          </ac:spMkLst>
        </pc:spChg>
        <pc:spChg chg="del">
          <ac:chgData name="Sanjai Anbazhagan @ 4i Apps" userId="S::sanjai.a@4iapps.com::5f49cb10-c05c-44ae-b322-462b9f197af9" providerId="AD" clId="Web-{F24F8B23-FD58-F46E-7BA6-1A8C519200A1}" dt="2023-12-02T07:54:44.903" v="67"/>
          <ac:spMkLst>
            <pc:docMk/>
            <pc:sldMk cId="3988952216" sldId="281"/>
            <ac:spMk id="13" creationId="{00000000-0000-0000-0000-000000000000}"/>
          </ac:spMkLst>
        </pc:spChg>
        <pc:spChg chg="del">
          <ac:chgData name="Sanjai Anbazhagan @ 4i Apps" userId="S::sanjai.a@4iapps.com::5f49cb10-c05c-44ae-b322-462b9f197af9" providerId="AD" clId="Web-{F24F8B23-FD58-F46E-7BA6-1A8C519200A1}" dt="2023-12-02T07:54:46.606" v="68"/>
          <ac:spMkLst>
            <pc:docMk/>
            <pc:sldMk cId="3988952216" sldId="281"/>
            <ac:spMk id="14" creationId="{00000000-0000-0000-0000-000000000000}"/>
          </ac:spMkLst>
        </pc:spChg>
        <pc:spChg chg="del">
          <ac:chgData name="Sanjai Anbazhagan @ 4i Apps" userId="S::sanjai.a@4iapps.com::5f49cb10-c05c-44ae-b322-462b9f197af9" providerId="AD" clId="Web-{F24F8B23-FD58-F46E-7BA6-1A8C519200A1}" dt="2023-12-02T07:54:47.950" v="69"/>
          <ac:spMkLst>
            <pc:docMk/>
            <pc:sldMk cId="3988952216" sldId="281"/>
            <ac:spMk id="15" creationId="{00000000-0000-0000-0000-000000000000}"/>
          </ac:spMkLst>
        </pc:spChg>
        <pc:picChg chg="add mod">
          <ac:chgData name="Sanjai Anbazhagan @ 4i Apps" userId="S::sanjai.a@4iapps.com::5f49cb10-c05c-44ae-b322-462b9f197af9" providerId="AD" clId="Web-{F24F8B23-FD58-F46E-7BA6-1A8C519200A1}" dt="2023-12-02T08:04:22.872" v="137" actId="1076"/>
          <ac:picMkLst>
            <pc:docMk/>
            <pc:sldMk cId="3988952216" sldId="281"/>
            <ac:picMk id="2" creationId="{CE3F6968-2A53-A2B3-3B1C-5452476FB4F5}"/>
          </ac:picMkLst>
        </pc:picChg>
        <pc:picChg chg="del">
          <ac:chgData name="Sanjai Anbazhagan @ 4i Apps" userId="S::sanjai.a@4iapps.com::5f49cb10-c05c-44ae-b322-462b9f197af9" providerId="AD" clId="Web-{F24F8B23-FD58-F46E-7BA6-1A8C519200A1}" dt="2023-12-02T07:54:49.106" v="70"/>
          <ac:picMkLst>
            <pc:docMk/>
            <pc:sldMk cId="3988952216" sldId="281"/>
            <ac:picMk id="16" creationId="{ADA532F8-ED2F-BA1C-9F2B-7B4F6F0E9FC8}"/>
          </ac:picMkLst>
        </pc:picChg>
        <pc:picChg chg="mod">
          <ac:chgData name="Sanjai Anbazhagan @ 4i Apps" userId="S::sanjai.a@4iapps.com::5f49cb10-c05c-44ae-b322-462b9f197af9" providerId="AD" clId="Web-{F24F8B23-FD58-F46E-7BA6-1A8C519200A1}" dt="2023-12-02T08:04:13.309" v="134" actId="1076"/>
          <ac:picMkLst>
            <pc:docMk/>
            <pc:sldMk cId="3988952216" sldId="281"/>
            <ac:picMk id="20" creationId="{04671A73-5389-9657-3178-B9DCBEA43A3E}"/>
          </ac:picMkLst>
        </pc:picChg>
      </pc:sldChg>
      <pc:sldChg chg="addSp delSp modSp new mod setBg">
        <pc:chgData name="Sanjai Anbazhagan @ 4i Apps" userId="S::sanjai.a@4iapps.com::5f49cb10-c05c-44ae-b322-462b9f197af9" providerId="AD" clId="Web-{F24F8B23-FD58-F46E-7BA6-1A8C519200A1}" dt="2023-12-02T08:29:12.294" v="244" actId="1076"/>
        <pc:sldMkLst>
          <pc:docMk/>
          <pc:sldMk cId="3538795160" sldId="282"/>
        </pc:sldMkLst>
        <pc:spChg chg="add mod">
          <ac:chgData name="Sanjai Anbazhagan @ 4i Apps" userId="S::sanjai.a@4iapps.com::5f49cb10-c05c-44ae-b322-462b9f197af9" providerId="AD" clId="Web-{F24F8B23-FD58-F46E-7BA6-1A8C519200A1}" dt="2023-12-02T08:27:35.479" v="237" actId="1076"/>
          <ac:spMkLst>
            <pc:docMk/>
            <pc:sldMk cId="3538795160" sldId="282"/>
            <ac:spMk id="3" creationId="{53CA6CE0-9C5F-AC93-AD4E-47EDD3C6160C}"/>
          </ac:spMkLst>
        </pc:spChg>
        <pc:spChg chg="add del">
          <ac:chgData name="Sanjai Anbazhagan @ 4i Apps" userId="S::sanjai.a@4iapps.com::5f49cb10-c05c-44ae-b322-462b9f197af9" providerId="AD" clId="Web-{F24F8B23-FD58-F46E-7BA6-1A8C519200A1}" dt="2023-12-02T07:55:52.233" v="82"/>
          <ac:spMkLst>
            <pc:docMk/>
            <pc:sldMk cId="3538795160" sldId="282"/>
            <ac:spMk id="5" creationId="{FBF59B54-5017-7911-13D9-20F315A5CB34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8:27:38.292" v="238" actId="1076"/>
          <ac:spMkLst>
            <pc:docMk/>
            <pc:sldMk cId="3538795160" sldId="282"/>
            <ac:spMk id="7" creationId="{E263086F-00D2-7FD1-B3B1-39F582A30AEB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8:27:40.026" v="239" actId="1076"/>
          <ac:spMkLst>
            <pc:docMk/>
            <pc:sldMk cId="3538795160" sldId="282"/>
            <ac:spMk id="9" creationId="{C7743FFC-1D9F-FF37-0A8B-6AB575C1EA9B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8:28:45.559" v="242" actId="1076"/>
          <ac:spMkLst>
            <pc:docMk/>
            <pc:sldMk cId="3538795160" sldId="282"/>
            <ac:spMk id="13" creationId="{CDB06910-5E3E-79DE-CC23-8372E5669412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8:29:09.950" v="243" actId="1076"/>
          <ac:spMkLst>
            <pc:docMk/>
            <pc:sldMk cId="3538795160" sldId="282"/>
            <ac:spMk id="15" creationId="{7154FA05-F6EA-30D0-E770-6996C86A6C88}"/>
          </ac:spMkLst>
        </pc:spChg>
        <pc:spChg chg="add del">
          <ac:chgData name="Sanjai Anbazhagan @ 4i Apps" userId="S::sanjai.a@4iapps.com::5f49cb10-c05c-44ae-b322-462b9f197af9" providerId="AD" clId="Web-{F24F8B23-FD58-F46E-7BA6-1A8C519200A1}" dt="2023-12-02T07:56:44.984" v="91"/>
          <ac:spMkLst>
            <pc:docMk/>
            <pc:sldMk cId="3538795160" sldId="282"/>
            <ac:spMk id="17" creationId="{7532F3D2-FFEF-90CB-6333-B8426E2AC07E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8:29:12.294" v="244" actId="1076"/>
          <ac:spMkLst>
            <pc:docMk/>
            <pc:sldMk cId="3538795160" sldId="282"/>
            <ac:spMk id="19" creationId="{A89408B3-658A-8097-3877-EFCC1A72D480}"/>
          </ac:spMkLst>
        </pc:spChg>
        <pc:picChg chg="add mod">
          <ac:chgData name="Sanjai Anbazhagan @ 4i Apps" userId="S::sanjai.a@4iapps.com::5f49cb10-c05c-44ae-b322-462b9f197af9" providerId="AD" clId="Web-{F24F8B23-FD58-F46E-7BA6-1A8C519200A1}" dt="2023-12-02T08:28:33.481" v="241" actId="1076"/>
          <ac:picMkLst>
            <pc:docMk/>
            <pc:sldMk cId="3538795160" sldId="282"/>
            <ac:picMk id="11" creationId="{DB09B2E0-8253-7E63-6EF7-73791F690634}"/>
          </ac:picMkLst>
        </pc:picChg>
      </pc:sldChg>
      <pc:sldChg chg="addSp delSp modSp add replId">
        <pc:chgData name="Sanjai Anbazhagan @ 4i Apps" userId="S::sanjai.a@4iapps.com::5f49cb10-c05c-44ae-b322-462b9f197af9" providerId="AD" clId="Web-{F24F8B23-FD58-F46E-7BA6-1A8C519200A1}" dt="2023-12-02T08:10:32.945" v="173"/>
        <pc:sldMkLst>
          <pc:docMk/>
          <pc:sldMk cId="615892669" sldId="283"/>
        </pc:sldMkLst>
        <pc:spChg chg="mod">
          <ac:chgData name="Sanjai Anbazhagan @ 4i Apps" userId="S::sanjai.a@4iapps.com::5f49cb10-c05c-44ae-b322-462b9f197af9" providerId="AD" clId="Web-{F24F8B23-FD58-F46E-7BA6-1A8C519200A1}" dt="2023-12-02T07:59:28.270" v="114" actId="1076"/>
          <ac:spMkLst>
            <pc:docMk/>
            <pc:sldMk cId="615892669" sldId="283"/>
            <ac:spMk id="4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24F8B23-FD58-F46E-7BA6-1A8C519200A1}" dt="2023-12-02T08:09:44.006" v="165" actId="14100"/>
          <ac:spMkLst>
            <pc:docMk/>
            <pc:sldMk cId="615892669" sldId="283"/>
            <ac:spMk id="5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24F8B23-FD58-F46E-7BA6-1A8C519200A1}" dt="2023-12-02T08:00:22.365" v="124" actId="1076"/>
          <ac:spMkLst>
            <pc:docMk/>
            <pc:sldMk cId="615892669" sldId="283"/>
            <ac:spMk id="6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24F8B23-FD58-F46E-7BA6-1A8C519200A1}" dt="2023-12-02T08:00:45.866" v="128" actId="14100"/>
          <ac:spMkLst>
            <pc:docMk/>
            <pc:sldMk cId="615892669" sldId="283"/>
            <ac:spMk id="7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24F8B23-FD58-F46E-7BA6-1A8C519200A1}" dt="2023-12-02T08:09:55.366" v="167" actId="14100"/>
          <ac:spMkLst>
            <pc:docMk/>
            <pc:sldMk cId="615892669" sldId="283"/>
            <ac:spMk id="10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24F8B23-FD58-F46E-7BA6-1A8C519200A1}" dt="2023-12-02T08:10:14.616" v="170" actId="1076"/>
          <ac:spMkLst>
            <pc:docMk/>
            <pc:sldMk cId="615892669" sldId="283"/>
            <ac:spMk id="11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F24F8B23-FD58-F46E-7BA6-1A8C519200A1}" dt="2023-12-02T08:10:18.101" v="171" actId="1076"/>
          <ac:spMkLst>
            <pc:docMk/>
            <pc:sldMk cId="615892669" sldId="283"/>
            <ac:spMk id="12" creationId="{00000000-0000-0000-0000-000000000000}"/>
          </ac:spMkLst>
        </pc:spChg>
        <pc:picChg chg="add del mod">
          <ac:chgData name="Sanjai Anbazhagan @ 4i Apps" userId="S::sanjai.a@4iapps.com::5f49cb10-c05c-44ae-b322-462b9f197af9" providerId="AD" clId="Web-{F24F8B23-FD58-F46E-7BA6-1A8C519200A1}" dt="2023-12-02T08:06:43.501" v="146"/>
          <ac:picMkLst>
            <pc:docMk/>
            <pc:sldMk cId="615892669" sldId="283"/>
            <ac:picMk id="2" creationId="{04E0EB74-0CBC-00CD-B226-5B407B3756BE}"/>
          </ac:picMkLst>
        </pc:picChg>
        <pc:picChg chg="add mod modCrop">
          <ac:chgData name="Sanjai Anbazhagan @ 4i Apps" userId="S::sanjai.a@4iapps.com::5f49cb10-c05c-44ae-b322-462b9f197af9" providerId="AD" clId="Web-{F24F8B23-FD58-F46E-7BA6-1A8C519200A1}" dt="2023-12-02T08:10:32.945" v="173"/>
          <ac:picMkLst>
            <pc:docMk/>
            <pc:sldMk cId="615892669" sldId="283"/>
            <ac:picMk id="8" creationId="{DA470D65-D166-9390-A302-D2AFB46B481E}"/>
          </ac:picMkLst>
        </pc:picChg>
        <pc:picChg chg="mod">
          <ac:chgData name="Sanjai Anbazhagan @ 4i Apps" userId="S::sanjai.a@4iapps.com::5f49cb10-c05c-44ae-b322-462b9f197af9" providerId="AD" clId="Web-{F24F8B23-FD58-F46E-7BA6-1A8C519200A1}" dt="2023-12-02T08:00:30.631" v="126" actId="1076"/>
          <ac:picMkLst>
            <pc:docMk/>
            <pc:sldMk cId="615892669" sldId="283"/>
            <ac:picMk id="16" creationId="{308AE98C-42E4-B953-1AD2-41ECC0B5878F}"/>
          </ac:picMkLst>
        </pc:picChg>
        <pc:picChg chg="mod">
          <ac:chgData name="Sanjai Anbazhagan @ 4i Apps" userId="S::sanjai.a@4iapps.com::5f49cb10-c05c-44ae-b322-462b9f197af9" providerId="AD" clId="Web-{F24F8B23-FD58-F46E-7BA6-1A8C519200A1}" dt="2023-12-02T08:00:09.974" v="123" actId="1076"/>
          <ac:picMkLst>
            <pc:docMk/>
            <pc:sldMk cId="615892669" sldId="283"/>
            <ac:picMk id="17" creationId="{8A1B0A66-4560-77C5-9B9A-4BCD2FB50EC1}"/>
          </ac:picMkLst>
        </pc:picChg>
      </pc:sldChg>
      <pc:sldChg chg="add del replId">
        <pc:chgData name="Sanjai Anbazhagan @ 4i Apps" userId="S::sanjai.a@4iapps.com::5f49cb10-c05c-44ae-b322-462b9f197af9" providerId="AD" clId="Web-{F24F8B23-FD58-F46E-7BA6-1A8C519200A1}" dt="2023-12-02T07:56:36.156" v="89"/>
        <pc:sldMkLst>
          <pc:docMk/>
          <pc:sldMk cId="1654201144" sldId="283"/>
        </pc:sldMkLst>
      </pc:sldChg>
      <pc:sldChg chg="addSp delSp modSp new del mod setBg">
        <pc:chgData name="Sanjai Anbazhagan @ 4i Apps" userId="S::sanjai.a@4iapps.com::5f49cb10-c05c-44ae-b322-462b9f197af9" providerId="AD" clId="Web-{F24F8B23-FD58-F46E-7BA6-1A8C519200A1}" dt="2023-12-02T08:07:22.971" v="151"/>
        <pc:sldMkLst>
          <pc:docMk/>
          <pc:sldMk cId="2948455807" sldId="284"/>
        </pc:sldMkLst>
        <pc:spChg chg="add del">
          <ac:chgData name="Sanjai Anbazhagan @ 4i Apps" userId="S::sanjai.a@4iapps.com::5f49cb10-c05c-44ae-b322-462b9f197af9" providerId="AD" clId="Web-{F24F8B23-FD58-F46E-7BA6-1A8C519200A1}" dt="2023-12-02T08:06:47.782" v="147"/>
          <ac:spMkLst>
            <pc:docMk/>
            <pc:sldMk cId="2948455807" sldId="284"/>
            <ac:spMk id="7" creationId="{5F879AC3-D4CE-493C-ADC7-06205677F4F8}"/>
          </ac:spMkLst>
        </pc:spChg>
        <pc:spChg chg="add del">
          <ac:chgData name="Sanjai Anbazhagan @ 4i Apps" userId="S::sanjai.a@4iapps.com::5f49cb10-c05c-44ae-b322-462b9f197af9" providerId="AD" clId="Web-{F24F8B23-FD58-F46E-7BA6-1A8C519200A1}" dt="2023-12-02T08:06:47.782" v="147"/>
          <ac:spMkLst>
            <pc:docMk/>
            <pc:sldMk cId="2948455807" sldId="284"/>
            <ac:spMk id="9" creationId="{736F0DFD-0954-464F-BF12-DD2E6F6E0380}"/>
          </ac:spMkLst>
        </pc:spChg>
        <pc:grpChg chg="add del">
          <ac:chgData name="Sanjai Anbazhagan @ 4i Apps" userId="S::sanjai.a@4iapps.com::5f49cb10-c05c-44ae-b322-462b9f197af9" providerId="AD" clId="Web-{F24F8B23-FD58-F46E-7BA6-1A8C519200A1}" dt="2023-12-02T08:07:04.939" v="148"/>
          <ac:grpSpMkLst>
            <pc:docMk/>
            <pc:sldMk cId="2948455807" sldId="284"/>
            <ac:grpSpMk id="14" creationId="{63737881-458F-40AD-B72B-B57D267DC423}"/>
          </ac:grpSpMkLst>
        </pc:grpChg>
        <pc:grpChg chg="add">
          <ac:chgData name="Sanjai Anbazhagan @ 4i Apps" userId="S::sanjai.a@4iapps.com::5f49cb10-c05c-44ae-b322-462b9f197af9" providerId="AD" clId="Web-{F24F8B23-FD58-F46E-7BA6-1A8C519200A1}" dt="2023-12-02T08:07:04.939" v="148"/>
          <ac:grpSpMkLst>
            <pc:docMk/>
            <pc:sldMk cId="2948455807" sldId="284"/>
            <ac:grpSpMk id="27" creationId="{63737881-458F-40AD-B72B-B57D267DC423}"/>
          </ac:grpSpMkLst>
        </pc:grpChg>
        <pc:picChg chg="add del mod">
          <ac:chgData name="Sanjai Anbazhagan @ 4i Apps" userId="S::sanjai.a@4iapps.com::5f49cb10-c05c-44ae-b322-462b9f197af9" providerId="AD" clId="Web-{F24F8B23-FD58-F46E-7BA6-1A8C519200A1}" dt="2023-12-02T08:07:16.815" v="149"/>
          <ac:picMkLst>
            <pc:docMk/>
            <pc:sldMk cId="2948455807" sldId="284"/>
            <ac:picMk id="2" creationId="{38469C34-BA44-952A-0D5C-D6CA208A8D89}"/>
          </ac:picMkLst>
        </pc:picChg>
      </pc:sldChg>
      <pc:sldChg chg="addSp modSp new mod setBg">
        <pc:chgData name="Sanjai Anbazhagan @ 4i Apps" userId="S::sanjai.a@4iapps.com::5f49cb10-c05c-44ae-b322-462b9f197af9" providerId="AD" clId="Web-{F24F8B23-FD58-F46E-7BA6-1A8C519200A1}" dt="2023-12-02T08:13:06.668" v="191"/>
        <pc:sldMkLst>
          <pc:docMk/>
          <pc:sldMk cId="4032864128" sldId="284"/>
        </pc:sldMkLst>
        <pc:spChg chg="add">
          <ac:chgData name="Sanjai Anbazhagan @ 4i Apps" userId="S::sanjai.a@4iapps.com::5f49cb10-c05c-44ae-b322-462b9f197af9" providerId="AD" clId="Web-{F24F8B23-FD58-F46E-7BA6-1A8C519200A1}" dt="2023-12-02T08:12:25.714" v="186"/>
          <ac:spMkLst>
            <pc:docMk/>
            <pc:sldMk cId="4032864128" sldId="284"/>
            <ac:spMk id="5" creationId="{8F44E645-73C9-5A70-A99A-CEB424F5EB91}"/>
          </ac:spMkLst>
        </pc:spChg>
        <pc:spChg chg="add">
          <ac:chgData name="Sanjai Anbazhagan @ 4i Apps" userId="S::sanjai.a@4iapps.com::5f49cb10-c05c-44ae-b322-462b9f197af9" providerId="AD" clId="Web-{F24F8B23-FD58-F46E-7BA6-1A8C519200A1}" dt="2023-12-02T08:12:30.667" v="187"/>
          <ac:spMkLst>
            <pc:docMk/>
            <pc:sldMk cId="4032864128" sldId="284"/>
            <ac:spMk id="7" creationId="{1750E31B-2BE0-E5B6-36D0-16895772F660}"/>
          </ac:spMkLst>
        </pc:spChg>
        <pc:picChg chg="add mod modCrop">
          <ac:chgData name="Sanjai Anbazhagan @ 4i Apps" userId="S::sanjai.a@4iapps.com::5f49cb10-c05c-44ae-b322-462b9f197af9" providerId="AD" clId="Web-{F24F8B23-FD58-F46E-7BA6-1A8C519200A1}" dt="2023-12-02T08:13:06.668" v="191"/>
          <ac:picMkLst>
            <pc:docMk/>
            <pc:sldMk cId="4032864128" sldId="284"/>
            <ac:picMk id="3" creationId="{D98E0992-F055-8BB0-C92D-9D6320227F26}"/>
          </ac:picMkLst>
        </pc:picChg>
      </pc:sldChg>
      <pc:sldChg chg="addSp delSp modSp add replId">
        <pc:chgData name="Sanjai Anbazhagan @ 4i Apps" userId="S::sanjai.a@4iapps.com::5f49cb10-c05c-44ae-b322-462b9f197af9" providerId="AD" clId="Web-{F24F8B23-FD58-F46E-7BA6-1A8C519200A1}" dt="2023-12-02T08:22:03.339" v="235" actId="1076"/>
        <pc:sldMkLst>
          <pc:docMk/>
          <pc:sldMk cId="743152918" sldId="285"/>
        </pc:sldMkLst>
        <pc:spChg chg="add mod">
          <ac:chgData name="Sanjai Anbazhagan @ 4i Apps" userId="S::sanjai.a@4iapps.com::5f49cb10-c05c-44ae-b322-462b9f197af9" providerId="AD" clId="Web-{F24F8B23-FD58-F46E-7BA6-1A8C519200A1}" dt="2023-12-02T08:21:10.604" v="222" actId="1076"/>
          <ac:spMkLst>
            <pc:docMk/>
            <pc:sldMk cId="743152918" sldId="285"/>
            <ac:spMk id="6" creationId="{534CA11D-A36F-A6E2-B65C-A8ACFBE4D8C6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8:20:38.243" v="218" actId="14100"/>
          <ac:spMkLst>
            <pc:docMk/>
            <pc:sldMk cId="743152918" sldId="285"/>
            <ac:spMk id="8" creationId="{99D0087E-CE73-FDC8-0F62-A63DEC09AB1C}"/>
          </ac:spMkLst>
        </pc:spChg>
        <pc:spChg chg="add del">
          <ac:chgData name="Sanjai Anbazhagan @ 4i Apps" userId="S::sanjai.a@4iapps.com::5f49cb10-c05c-44ae-b322-462b9f197af9" providerId="AD" clId="Web-{F24F8B23-FD58-F46E-7BA6-1A8C519200A1}" dt="2023-12-02T08:20:58.119" v="220"/>
          <ac:spMkLst>
            <pc:docMk/>
            <pc:sldMk cId="743152918" sldId="285"/>
            <ac:spMk id="9" creationId="{C604D677-AE70-2A2C-AAA0-35742E07A7DB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8:21:31.870" v="230" actId="1076"/>
          <ac:spMkLst>
            <pc:docMk/>
            <pc:sldMk cId="743152918" sldId="285"/>
            <ac:spMk id="10" creationId="{BE4F7A90-C474-78CD-E3E1-69F3FECEBD21}"/>
          </ac:spMkLst>
        </pc:spChg>
        <pc:spChg chg="add del">
          <ac:chgData name="Sanjai Anbazhagan @ 4i Apps" userId="S::sanjai.a@4iapps.com::5f49cb10-c05c-44ae-b322-462b9f197af9" providerId="AD" clId="Web-{F24F8B23-FD58-F46E-7BA6-1A8C519200A1}" dt="2023-12-02T08:21:45.808" v="232"/>
          <ac:spMkLst>
            <pc:docMk/>
            <pc:sldMk cId="743152918" sldId="285"/>
            <ac:spMk id="11" creationId="{B9578910-40A1-61F0-5E83-0F556BBD85AF}"/>
          </ac:spMkLst>
        </pc:spChg>
        <pc:spChg chg="mod">
          <ac:chgData name="Sanjai Anbazhagan @ 4i Apps" userId="S::sanjai.a@4iapps.com::5f49cb10-c05c-44ae-b322-462b9f197af9" providerId="AD" clId="Web-{F24F8B23-FD58-F46E-7BA6-1A8C519200A1}" dt="2023-12-02T08:20:33.274" v="216" actId="1076"/>
          <ac:spMkLst>
            <pc:docMk/>
            <pc:sldMk cId="743152918" sldId="285"/>
            <ac:spMk id="12" creationId="{473EF8D0-16D3-E25E-9829-99D4C6134F6B}"/>
          </ac:spMkLst>
        </pc:spChg>
        <pc:spChg chg="add mod">
          <ac:chgData name="Sanjai Anbazhagan @ 4i Apps" userId="S::sanjai.a@4iapps.com::5f49cb10-c05c-44ae-b322-462b9f197af9" providerId="AD" clId="Web-{F24F8B23-FD58-F46E-7BA6-1A8C519200A1}" dt="2023-12-02T08:22:03.339" v="235" actId="1076"/>
          <ac:spMkLst>
            <pc:docMk/>
            <pc:sldMk cId="743152918" sldId="285"/>
            <ac:spMk id="13" creationId="{22EDF10E-9F18-2225-B614-2C90F49FB0F5}"/>
          </ac:spMkLst>
        </pc:spChg>
      </pc:sldChg>
      <pc:sldChg chg="addSp modSp new del mod setBg">
        <pc:chgData name="Sanjai Anbazhagan @ 4i Apps" userId="S::sanjai.a@4iapps.com::5f49cb10-c05c-44ae-b322-462b9f197af9" providerId="AD" clId="Web-{F24F8B23-FD58-F46E-7BA6-1A8C519200A1}" dt="2023-12-02T08:10:45.602" v="174"/>
        <pc:sldMkLst>
          <pc:docMk/>
          <pc:sldMk cId="1328281467" sldId="285"/>
        </pc:sldMkLst>
        <pc:spChg chg="add">
          <ac:chgData name="Sanjai Anbazhagan @ 4i Apps" userId="S::sanjai.a@4iapps.com::5f49cb10-c05c-44ae-b322-462b9f197af9" providerId="AD" clId="Web-{F24F8B23-FD58-F46E-7BA6-1A8C519200A1}" dt="2023-12-02T08:07:38.253" v="153"/>
          <ac:spMkLst>
            <pc:docMk/>
            <pc:sldMk cId="1328281467" sldId="285"/>
            <ac:spMk id="7" creationId="{AB8C311F-7253-4AED-9701-7FC0708C41C7}"/>
          </ac:spMkLst>
        </pc:spChg>
        <pc:spChg chg="add">
          <ac:chgData name="Sanjai Anbazhagan @ 4i Apps" userId="S::sanjai.a@4iapps.com::5f49cb10-c05c-44ae-b322-462b9f197af9" providerId="AD" clId="Web-{F24F8B23-FD58-F46E-7BA6-1A8C519200A1}" dt="2023-12-02T08:07:38.253" v="153"/>
          <ac:spMkLst>
            <pc:docMk/>
            <pc:sldMk cId="1328281467" sldId="285"/>
            <ac:spMk id="9" creationId="{E2384209-CB15-4CDF-9D31-C44FD9A3F20D}"/>
          </ac:spMkLst>
        </pc:spChg>
        <pc:spChg chg="add">
          <ac:chgData name="Sanjai Anbazhagan @ 4i Apps" userId="S::sanjai.a@4iapps.com::5f49cb10-c05c-44ae-b322-462b9f197af9" providerId="AD" clId="Web-{F24F8B23-FD58-F46E-7BA6-1A8C519200A1}" dt="2023-12-02T08:07:38.253" v="153"/>
          <ac:spMkLst>
            <pc:docMk/>
            <pc:sldMk cId="1328281467" sldId="285"/>
            <ac:spMk id="11" creationId="{2633B3B5-CC90-43F0-8714-D31D1F3F0209}"/>
          </ac:spMkLst>
        </pc:spChg>
        <pc:spChg chg="add">
          <ac:chgData name="Sanjai Anbazhagan @ 4i Apps" userId="S::sanjai.a@4iapps.com::5f49cb10-c05c-44ae-b322-462b9f197af9" providerId="AD" clId="Web-{F24F8B23-FD58-F46E-7BA6-1A8C519200A1}" dt="2023-12-02T08:07:38.253" v="153"/>
          <ac:spMkLst>
            <pc:docMk/>
            <pc:sldMk cId="1328281467" sldId="285"/>
            <ac:spMk id="13" creationId="{A8D57A06-A426-446D-B02C-A2DC6B62E45E}"/>
          </ac:spMkLst>
        </pc:spChg>
        <pc:picChg chg="add mod">
          <ac:chgData name="Sanjai Anbazhagan @ 4i Apps" userId="S::sanjai.a@4iapps.com::5f49cb10-c05c-44ae-b322-462b9f197af9" providerId="AD" clId="Web-{F24F8B23-FD58-F46E-7BA6-1A8C519200A1}" dt="2023-12-02T08:07:38.253" v="153"/>
          <ac:picMkLst>
            <pc:docMk/>
            <pc:sldMk cId="1328281467" sldId="285"/>
            <ac:picMk id="2" creationId="{51359BF4-A091-1915-5908-7037701B1EFF}"/>
          </ac:picMkLst>
        </pc:picChg>
      </pc:sldChg>
    </pc:docChg>
  </pc:docChgLst>
  <pc:docChgLst>
    <pc:chgData name="Sanjai Anbazhagan @ 4i Apps" userId="S::sanjai.a@4iapps.com::5f49cb10-c05c-44ae-b322-462b9f197af9" providerId="AD" clId="Web-{68181031-1C16-66EB-967B-C64BEBF7D096}"/>
    <pc:docChg chg="delSld modSld sldOrd">
      <pc:chgData name="Sanjai Anbazhagan @ 4i Apps" userId="S::sanjai.a@4iapps.com::5f49cb10-c05c-44ae-b322-462b9f197af9" providerId="AD" clId="Web-{68181031-1C16-66EB-967B-C64BEBF7D096}" dt="2023-12-20T12:47:43.581" v="187" actId="20577"/>
      <pc:docMkLst>
        <pc:docMk/>
      </pc:docMkLst>
      <pc:sldChg chg="addSp delSp modSp">
        <pc:chgData name="Sanjai Anbazhagan @ 4i Apps" userId="S::sanjai.a@4iapps.com::5f49cb10-c05c-44ae-b322-462b9f197af9" providerId="AD" clId="Web-{68181031-1C16-66EB-967B-C64BEBF7D096}" dt="2023-12-20T12:42:27.429" v="135"/>
        <pc:sldMkLst>
          <pc:docMk/>
          <pc:sldMk cId="3296360405" sldId="301"/>
        </pc:sldMkLst>
        <pc:spChg chg="mod">
          <ac:chgData name="Sanjai Anbazhagan @ 4i Apps" userId="S::sanjai.a@4iapps.com::5f49cb10-c05c-44ae-b322-462b9f197af9" providerId="AD" clId="Web-{68181031-1C16-66EB-967B-C64BEBF7D096}" dt="2023-12-20T12:29:56.479" v="81" actId="1076"/>
          <ac:spMkLst>
            <pc:docMk/>
            <pc:sldMk cId="3296360405" sldId="301"/>
            <ac:spMk id="2" creationId="{84A58F54-AAC5-4FEE-6A69-22F70DA213C7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30:41.981" v="87" actId="14100"/>
          <ac:spMkLst>
            <pc:docMk/>
            <pc:sldMk cId="3296360405" sldId="301"/>
            <ac:spMk id="3" creationId="{2A1BD347-2D27-859B-F1BB-A53A70EF43A7}"/>
          </ac:spMkLst>
        </pc:spChg>
        <pc:spChg chg="add del mod">
          <ac:chgData name="Sanjai Anbazhagan @ 4i Apps" userId="S::sanjai.a@4iapps.com::5f49cb10-c05c-44ae-b322-462b9f197af9" providerId="AD" clId="Web-{68181031-1C16-66EB-967B-C64BEBF7D096}" dt="2023-12-20T12:22:22.665" v="36"/>
          <ac:spMkLst>
            <pc:docMk/>
            <pc:sldMk cId="3296360405" sldId="301"/>
            <ac:spMk id="4" creationId="{7F5A6514-50D8-BDCE-B0BA-D6148A0525F7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30:01.417" v="83" actId="1076"/>
          <ac:spMkLst>
            <pc:docMk/>
            <pc:sldMk cId="3296360405" sldId="301"/>
            <ac:spMk id="5" creationId="{C2877627-356D-2379-B293-3669B26FC1A0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30:37.809" v="86" actId="14100"/>
          <ac:spMkLst>
            <pc:docMk/>
            <pc:sldMk cId="3296360405" sldId="301"/>
            <ac:spMk id="6" creationId="{1D676848-F8AD-CBAB-6879-04F38EBDA31A}"/>
          </ac:spMkLst>
        </pc:spChg>
        <pc:spChg chg="add del">
          <ac:chgData name="Sanjai Anbazhagan @ 4i Apps" userId="S::sanjai.a@4iapps.com::5f49cb10-c05c-44ae-b322-462b9f197af9" providerId="AD" clId="Web-{68181031-1C16-66EB-967B-C64BEBF7D096}" dt="2023-12-20T12:42:27.429" v="135"/>
          <ac:spMkLst>
            <pc:docMk/>
            <pc:sldMk cId="3296360405" sldId="301"/>
            <ac:spMk id="7" creationId="{C440EBB6-F06F-D681-32B9-A93A687A1B0E}"/>
          </ac:spMkLst>
        </pc:spChg>
      </pc:sldChg>
      <pc:sldChg chg="addSp delSp modSp">
        <pc:chgData name="Sanjai Anbazhagan @ 4i Apps" userId="S::sanjai.a@4iapps.com::5f49cb10-c05c-44ae-b322-462b9f197af9" providerId="AD" clId="Web-{68181031-1C16-66EB-967B-C64BEBF7D096}" dt="2023-12-20T12:47:43.581" v="187" actId="20577"/>
        <pc:sldMkLst>
          <pc:docMk/>
          <pc:sldMk cId="2215412626" sldId="302"/>
        </pc:sldMkLst>
        <pc:spChg chg="mod">
          <ac:chgData name="Sanjai Anbazhagan @ 4i Apps" userId="S::sanjai.a@4iapps.com::5f49cb10-c05c-44ae-b322-462b9f197af9" providerId="AD" clId="Web-{68181031-1C16-66EB-967B-C64BEBF7D096}" dt="2023-12-20T12:47:43.581" v="187" actId="20577"/>
          <ac:spMkLst>
            <pc:docMk/>
            <pc:sldMk cId="2215412626" sldId="302"/>
            <ac:spMk id="2" creationId="{36DA8F0A-B110-7C36-F10D-886BA1E92408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39:53.408" v="117" actId="20577"/>
          <ac:spMkLst>
            <pc:docMk/>
            <pc:sldMk cId="2215412626" sldId="302"/>
            <ac:spMk id="3" creationId="{ED5CC4C8-A82F-D794-EEF9-6A333119F928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46:56.627" v="180"/>
          <ac:spMkLst>
            <pc:docMk/>
            <pc:sldMk cId="2215412626" sldId="302"/>
            <ac:spMk id="4" creationId="{A0A64B36-C777-AE4B-632D-6BCE43E7DFC1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47:31.112" v="185" actId="1076"/>
          <ac:spMkLst>
            <pc:docMk/>
            <pc:sldMk cId="2215412626" sldId="302"/>
            <ac:spMk id="5" creationId="{6D09F335-7D64-4E0C-6B33-D775721BED66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46:47.533" v="179"/>
          <ac:spMkLst>
            <pc:docMk/>
            <pc:sldMk cId="2215412626" sldId="302"/>
            <ac:spMk id="6" creationId="{A254DAF8-F623-C281-8C70-7DCCE5683EA4}"/>
          </ac:spMkLst>
        </pc:spChg>
        <pc:spChg chg="add del mod">
          <ac:chgData name="Sanjai Anbazhagan @ 4i Apps" userId="S::sanjai.a@4iapps.com::5f49cb10-c05c-44ae-b322-462b9f197af9" providerId="AD" clId="Web-{68181031-1C16-66EB-967B-C64BEBF7D096}" dt="2023-12-20T12:42:38.742" v="140"/>
          <ac:spMkLst>
            <pc:docMk/>
            <pc:sldMk cId="2215412626" sldId="302"/>
            <ac:spMk id="7" creationId="{1ACAAA57-E8CD-8645-9494-17CB3DF00CC5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46:32.704" v="177" actId="1076"/>
          <ac:spMkLst>
            <pc:docMk/>
            <pc:sldMk cId="2215412626" sldId="302"/>
            <ac:spMk id="8" creationId="{8E47DF25-3D26-9DBB-FEC6-877144E2F17E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47:27.893" v="184" actId="1076"/>
          <ac:spMkLst>
            <pc:docMk/>
            <pc:sldMk cId="2215412626" sldId="302"/>
            <ac:spMk id="9" creationId="{0C88ED1C-85F2-0EB7-043A-74E7D9991FEE}"/>
          </ac:spMkLst>
        </pc:spChg>
        <pc:spChg chg="add mod">
          <ac:chgData name="Sanjai Anbazhagan @ 4i Apps" userId="S::sanjai.a@4iapps.com::5f49cb10-c05c-44ae-b322-462b9f197af9" providerId="AD" clId="Web-{68181031-1C16-66EB-967B-C64BEBF7D096}" dt="2023-12-20T12:47:33.503" v="186" actId="1076"/>
          <ac:spMkLst>
            <pc:docMk/>
            <pc:sldMk cId="2215412626" sldId="302"/>
            <ac:spMk id="10" creationId="{2BB372EB-36CC-F465-4F85-9AC3E1B03DB1}"/>
          </ac:spMkLst>
        </pc:spChg>
      </pc:sldChg>
      <pc:sldChg chg="ord">
        <pc:chgData name="Sanjai Anbazhagan @ 4i Apps" userId="S::sanjai.a@4iapps.com::5f49cb10-c05c-44ae-b322-462b9f197af9" providerId="AD" clId="Web-{68181031-1C16-66EB-967B-C64BEBF7D096}" dt="2023-12-20T12:34:12.192" v="89"/>
        <pc:sldMkLst>
          <pc:docMk/>
          <pc:sldMk cId="1489208588" sldId="303"/>
        </pc:sldMkLst>
      </pc:sldChg>
      <pc:sldChg chg="del">
        <pc:chgData name="Sanjai Anbazhagan @ 4i Apps" userId="S::sanjai.a@4iapps.com::5f49cb10-c05c-44ae-b322-462b9f197af9" providerId="AD" clId="Web-{68181031-1C16-66EB-967B-C64BEBF7D096}" dt="2023-12-20T12:34:45.021" v="94"/>
        <pc:sldMkLst>
          <pc:docMk/>
          <pc:sldMk cId="4198759603" sldId="304"/>
        </pc:sldMkLst>
      </pc:sldChg>
      <pc:sldChg chg="del">
        <pc:chgData name="Sanjai Anbazhagan @ 4i Apps" userId="S::sanjai.a@4iapps.com::5f49cb10-c05c-44ae-b322-462b9f197af9" providerId="AD" clId="Web-{68181031-1C16-66EB-967B-C64BEBF7D096}" dt="2023-12-20T12:34:15.833" v="90"/>
        <pc:sldMkLst>
          <pc:docMk/>
          <pc:sldMk cId="635226745" sldId="305"/>
        </pc:sldMkLst>
      </pc:sldChg>
      <pc:sldChg chg="del">
        <pc:chgData name="Sanjai Anbazhagan @ 4i Apps" userId="S::sanjai.a@4iapps.com::5f49cb10-c05c-44ae-b322-462b9f197af9" providerId="AD" clId="Web-{68181031-1C16-66EB-967B-C64BEBF7D096}" dt="2023-12-20T12:34:41.396" v="91"/>
        <pc:sldMkLst>
          <pc:docMk/>
          <pc:sldMk cId="3595738241" sldId="306"/>
        </pc:sldMkLst>
      </pc:sldChg>
      <pc:sldChg chg="del">
        <pc:chgData name="Sanjai Anbazhagan @ 4i Apps" userId="S::sanjai.a@4iapps.com::5f49cb10-c05c-44ae-b322-462b9f197af9" providerId="AD" clId="Web-{68181031-1C16-66EB-967B-C64BEBF7D096}" dt="2023-12-20T12:34:42.224" v="92"/>
        <pc:sldMkLst>
          <pc:docMk/>
          <pc:sldMk cId="2664104801" sldId="307"/>
        </pc:sldMkLst>
      </pc:sldChg>
      <pc:sldChg chg="del">
        <pc:chgData name="Sanjai Anbazhagan @ 4i Apps" userId="S::sanjai.a@4iapps.com::5f49cb10-c05c-44ae-b322-462b9f197af9" providerId="AD" clId="Web-{68181031-1C16-66EB-967B-C64BEBF7D096}" dt="2023-12-20T12:34:43.006" v="93"/>
        <pc:sldMkLst>
          <pc:docMk/>
          <pc:sldMk cId="3938838113" sldId="308"/>
        </pc:sldMkLst>
      </pc:sldChg>
      <pc:sldChg chg="del">
        <pc:chgData name="Sanjai Anbazhagan @ 4i Apps" userId="S::sanjai.a@4iapps.com::5f49cb10-c05c-44ae-b322-462b9f197af9" providerId="AD" clId="Web-{68181031-1C16-66EB-967B-C64BEBF7D096}" dt="2023-12-20T12:34:46.412" v="95"/>
        <pc:sldMkLst>
          <pc:docMk/>
          <pc:sldMk cId="70472119" sldId="309"/>
        </pc:sldMkLst>
      </pc:sldChg>
      <pc:sldChg chg="del">
        <pc:chgData name="Sanjai Anbazhagan @ 4i Apps" userId="S::sanjai.a@4iapps.com::5f49cb10-c05c-44ae-b322-462b9f197af9" providerId="AD" clId="Web-{68181031-1C16-66EB-967B-C64BEBF7D096}" dt="2023-12-20T12:34:47.553" v="96"/>
        <pc:sldMkLst>
          <pc:docMk/>
          <pc:sldMk cId="2326716777" sldId="310"/>
        </pc:sldMkLst>
      </pc:sldChg>
      <pc:sldChg chg="modSp">
        <pc:chgData name="Sanjai Anbazhagan @ 4i Apps" userId="S::sanjai.a@4iapps.com::5f49cb10-c05c-44ae-b322-462b9f197af9" providerId="AD" clId="Web-{68181031-1C16-66EB-967B-C64BEBF7D096}" dt="2023-12-20T12:11:46.969" v="3" actId="20577"/>
        <pc:sldMkLst>
          <pc:docMk/>
          <pc:sldMk cId="615328399" sldId="311"/>
        </pc:sldMkLst>
        <pc:graphicFrameChg chg="modGraphic">
          <ac:chgData name="Sanjai Anbazhagan @ 4i Apps" userId="S::sanjai.a@4iapps.com::5f49cb10-c05c-44ae-b322-462b9f197af9" providerId="AD" clId="Web-{68181031-1C16-66EB-967B-C64BEBF7D096}" dt="2023-12-20T12:11:46.969" v="3" actId="20577"/>
          <ac:graphicFrameMkLst>
            <pc:docMk/>
            <pc:sldMk cId="615328399" sldId="311"/>
            <ac:graphicFrameMk id="8" creationId="{B9768755-4997-3226-AB46-ED564B11A1AB}"/>
          </ac:graphicFrameMkLst>
        </pc:graphicFrameChg>
      </pc:sldChg>
      <pc:sldChg chg="addSp delSp">
        <pc:chgData name="Sanjai Anbazhagan @ 4i Apps" userId="S::sanjai.a@4iapps.com::5f49cb10-c05c-44ae-b322-462b9f197af9" providerId="AD" clId="Web-{68181031-1C16-66EB-967B-C64BEBF7D096}" dt="2023-12-20T12:22:13.165" v="32"/>
        <pc:sldMkLst>
          <pc:docMk/>
          <pc:sldMk cId="4238058533" sldId="316"/>
        </pc:sldMkLst>
        <pc:spChg chg="add del">
          <ac:chgData name="Sanjai Anbazhagan @ 4i Apps" userId="S::sanjai.a@4iapps.com::5f49cb10-c05c-44ae-b322-462b9f197af9" providerId="AD" clId="Web-{68181031-1C16-66EB-967B-C64BEBF7D096}" dt="2023-12-20T12:22:13.165" v="32"/>
          <ac:spMkLst>
            <pc:docMk/>
            <pc:sldMk cId="4238058533" sldId="316"/>
            <ac:spMk id="10" creationId="{D6CA4749-647A-59CC-3BDE-D850890D6963}"/>
          </ac:spMkLst>
        </pc:spChg>
      </pc:sldChg>
    </pc:docChg>
  </pc:docChgLst>
  <pc:docChgLst>
    <pc:chgData name="Sanjai Anbazhagan @ 4i Apps" userId="S::sanjai.a@4iapps.com::5f49cb10-c05c-44ae-b322-462b9f197af9" providerId="AD" clId="Web-{9D9B37BF-D946-5268-5FEF-D97BEDF4EFB7}"/>
    <pc:docChg chg="addSld modSld sldOrd">
      <pc:chgData name="Sanjai Anbazhagan @ 4i Apps" userId="S::sanjai.a@4iapps.com::5f49cb10-c05c-44ae-b322-462b9f197af9" providerId="AD" clId="Web-{9D9B37BF-D946-5268-5FEF-D97BEDF4EFB7}" dt="2023-12-20T18:25:54.939" v="793" actId="1076"/>
      <pc:docMkLst>
        <pc:docMk/>
      </pc:docMkLst>
      <pc:sldChg chg="modSp">
        <pc:chgData name="Sanjai Anbazhagan @ 4i Apps" userId="S::sanjai.a@4iapps.com::5f49cb10-c05c-44ae-b322-462b9f197af9" providerId="AD" clId="Web-{9D9B37BF-D946-5268-5FEF-D97BEDF4EFB7}" dt="2023-12-20T16:34:34.625" v="365" actId="1076"/>
        <pc:sldMkLst>
          <pc:docMk/>
          <pc:sldMk cId="1157177238" sldId="292"/>
        </pc:sldMkLst>
        <pc:spChg chg="mod">
          <ac:chgData name="Sanjai Anbazhagan @ 4i Apps" userId="S::sanjai.a@4iapps.com::5f49cb10-c05c-44ae-b322-462b9f197af9" providerId="AD" clId="Web-{9D9B37BF-D946-5268-5FEF-D97BEDF4EFB7}" dt="2023-12-20T16:34:34.625" v="365" actId="1076"/>
          <ac:spMkLst>
            <pc:docMk/>
            <pc:sldMk cId="1157177238" sldId="292"/>
            <ac:spMk id="2" creationId="{FD1DB83C-E2CA-EC70-E492-2161600FE24B}"/>
          </ac:spMkLst>
        </pc:spChg>
      </pc:sldChg>
      <pc:sldChg chg="modSp">
        <pc:chgData name="Sanjai Anbazhagan @ 4i Apps" userId="S::sanjai.a@4iapps.com::5f49cb10-c05c-44ae-b322-462b9f197af9" providerId="AD" clId="Web-{9D9B37BF-D946-5268-5FEF-D97BEDF4EFB7}" dt="2023-12-20T16:35:45.987" v="377" actId="20577"/>
        <pc:sldMkLst>
          <pc:docMk/>
          <pc:sldMk cId="1987336887" sldId="295"/>
        </pc:sldMkLst>
        <pc:spChg chg="mod">
          <ac:chgData name="Sanjai Anbazhagan @ 4i Apps" userId="S::sanjai.a@4iapps.com::5f49cb10-c05c-44ae-b322-462b9f197af9" providerId="AD" clId="Web-{9D9B37BF-D946-5268-5FEF-D97BEDF4EFB7}" dt="2023-12-20T16:35:45.987" v="377" actId="20577"/>
          <ac:spMkLst>
            <pc:docMk/>
            <pc:sldMk cId="1987336887" sldId="295"/>
            <ac:spMk id="2" creationId="{780D10C7-E52D-1EF4-CFBB-F3C3DE5C93C2}"/>
          </ac:spMkLst>
        </pc:spChg>
        <pc:graphicFrameChg chg="mod">
          <ac:chgData name="Sanjai Anbazhagan @ 4i Apps" userId="S::sanjai.a@4iapps.com::5f49cb10-c05c-44ae-b322-462b9f197af9" providerId="AD" clId="Web-{9D9B37BF-D946-5268-5FEF-D97BEDF4EFB7}" dt="2023-12-20T16:31:10.682" v="328" actId="14100"/>
          <ac:graphicFrameMkLst>
            <pc:docMk/>
            <pc:sldMk cId="1987336887" sldId="295"/>
            <ac:graphicFrameMk id="3" creationId="{DEEC6A99-DDED-1C44-0E99-DEAB7F806DA2}"/>
          </ac:graphicFrameMkLst>
        </pc:graphicFrameChg>
      </pc:sldChg>
      <pc:sldChg chg="modSp ord">
        <pc:chgData name="Sanjai Anbazhagan @ 4i Apps" userId="S::sanjai.a@4iapps.com::5f49cb10-c05c-44ae-b322-462b9f197af9" providerId="AD" clId="Web-{9D9B37BF-D946-5268-5FEF-D97BEDF4EFB7}" dt="2023-12-20T18:17:34.502" v="757"/>
        <pc:sldMkLst>
          <pc:docMk/>
          <pc:sldMk cId="3166066805" sldId="297"/>
        </pc:sldMkLst>
        <pc:spChg chg="mod">
          <ac:chgData name="Sanjai Anbazhagan @ 4i Apps" userId="S::sanjai.a@4iapps.com::5f49cb10-c05c-44ae-b322-462b9f197af9" providerId="AD" clId="Web-{9D9B37BF-D946-5268-5FEF-D97BEDF4EFB7}" dt="2023-12-20T16:35:54.518" v="379" actId="20577"/>
          <ac:spMkLst>
            <pc:docMk/>
            <pc:sldMk cId="3166066805" sldId="297"/>
            <ac:spMk id="2" creationId="{CFDB3F1F-03A7-3F6E-28CD-5BF4ABEFE15E}"/>
          </ac:spMkLst>
        </pc:spChg>
        <pc:graphicFrameChg chg="mod">
          <ac:chgData name="Sanjai Anbazhagan @ 4i Apps" userId="S::sanjai.a@4iapps.com::5f49cb10-c05c-44ae-b322-462b9f197af9" providerId="AD" clId="Web-{9D9B37BF-D946-5268-5FEF-D97BEDF4EFB7}" dt="2023-12-20T16:33:04.748" v="346" actId="14100"/>
          <ac:graphicFrameMkLst>
            <pc:docMk/>
            <pc:sldMk cId="3166066805" sldId="297"/>
            <ac:graphicFrameMk id="3" creationId="{40AF7853-4EAE-30BF-EBEF-6F946F9DE27E}"/>
          </ac:graphicFrameMkLst>
        </pc:graphicFrameChg>
      </pc:sldChg>
      <pc:sldChg chg="addSp delSp modSp">
        <pc:chgData name="Sanjai Anbazhagan @ 4i Apps" userId="S::sanjai.a@4iapps.com::5f49cb10-c05c-44ae-b322-462b9f197af9" providerId="AD" clId="Web-{9D9B37BF-D946-5268-5FEF-D97BEDF4EFB7}" dt="2023-12-20T16:54:00.425" v="418"/>
        <pc:sldMkLst>
          <pc:docMk/>
          <pc:sldMk cId="1724211799" sldId="299"/>
        </pc:sldMkLst>
        <pc:spChg chg="mod">
          <ac:chgData name="Sanjai Anbazhagan @ 4i Apps" userId="S::sanjai.a@4iapps.com::5f49cb10-c05c-44ae-b322-462b9f197af9" providerId="AD" clId="Web-{9D9B37BF-D946-5268-5FEF-D97BEDF4EFB7}" dt="2023-12-20T16:36:07.268" v="382" actId="20577"/>
          <ac:spMkLst>
            <pc:docMk/>
            <pc:sldMk cId="1724211799" sldId="299"/>
            <ac:spMk id="2" creationId="{CE57F658-7EAA-2B68-AB81-7F22F9BB927C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13:33.856" v="162" actId="20577"/>
          <ac:spMkLst>
            <pc:docMk/>
            <pc:sldMk cId="1724211799" sldId="299"/>
            <ac:spMk id="38" creationId="{ABC3D888-CA76-DA9C-9178-E506F3C3186C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13:19.980" v="161" actId="20577"/>
          <ac:spMkLst>
            <pc:docMk/>
            <pc:sldMk cId="1724211799" sldId="299"/>
            <ac:spMk id="39" creationId="{ECCB7B71-3CE2-6726-E520-2A89E1FF6C9C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15:07.936" v="197" actId="20577"/>
          <ac:spMkLst>
            <pc:docMk/>
            <pc:sldMk cId="1724211799" sldId="299"/>
            <ac:spMk id="40" creationId="{EA2A8853-B2A5-DB3F-BF1D-736EB0F4FC06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22:49.981" v="299" actId="1076"/>
          <ac:spMkLst>
            <pc:docMk/>
            <pc:sldMk cId="1724211799" sldId="299"/>
            <ac:spMk id="41" creationId="{FB0D6324-370C-1CA5-415B-410D9CEC4207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15:04.046" v="196" actId="14100"/>
          <ac:spMkLst>
            <pc:docMk/>
            <pc:sldMk cId="1724211799" sldId="299"/>
            <ac:spMk id="42" creationId="{09B229F0-8F35-676B-2BEB-7DD847CBF503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16:39.392" v="215" actId="1076"/>
          <ac:spMkLst>
            <pc:docMk/>
            <pc:sldMk cId="1724211799" sldId="299"/>
            <ac:spMk id="43" creationId="{6F01466C-1AA9-0259-A434-4918EBEB8262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17:51.050" v="239" actId="20577"/>
          <ac:spMkLst>
            <pc:docMk/>
            <pc:sldMk cId="1724211799" sldId="299"/>
            <ac:spMk id="44" creationId="{4F17AD87-2B64-35E0-4373-045C5AE94528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17:56.050" v="241" actId="20577"/>
          <ac:spMkLst>
            <pc:docMk/>
            <pc:sldMk cId="1724211799" sldId="299"/>
            <ac:spMk id="45" creationId="{D5C0B63F-66D3-5722-544C-AF1C97906DD7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17:58.535" v="243" actId="20577"/>
          <ac:spMkLst>
            <pc:docMk/>
            <pc:sldMk cId="1724211799" sldId="299"/>
            <ac:spMk id="46" creationId="{8A6C44F1-C693-8EFD-EB09-2A5250930000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19:10.068" v="251" actId="20577"/>
          <ac:spMkLst>
            <pc:docMk/>
            <pc:sldMk cId="1724211799" sldId="299"/>
            <ac:spMk id="47" creationId="{F6CFF77F-D8CA-96F8-0408-95578D9E8965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21:03.993" v="269" actId="20577"/>
          <ac:spMkLst>
            <pc:docMk/>
            <pc:sldMk cId="1724211799" sldId="299"/>
            <ac:spMk id="48" creationId="{00174096-35CD-A98D-9C28-861B40495932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21:08.603" v="271" actId="20577"/>
          <ac:spMkLst>
            <pc:docMk/>
            <pc:sldMk cId="1724211799" sldId="299"/>
            <ac:spMk id="49" creationId="{D0D9769D-B4C5-632F-DB21-A6923750626F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21:09.337" v="272"/>
          <ac:spMkLst>
            <pc:docMk/>
            <pc:sldMk cId="1724211799" sldId="299"/>
            <ac:spMk id="50" creationId="{C9A04CBE-0B04-C551-EA57-8D3FA3305A3E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21:13.572" v="274" actId="20577"/>
          <ac:spMkLst>
            <pc:docMk/>
            <pc:sldMk cId="1724211799" sldId="299"/>
            <ac:spMk id="51" creationId="{F739E06D-76A5-A567-1D52-CD88CA86B8CF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22:15.839" v="297" actId="14100"/>
          <ac:spMkLst>
            <pc:docMk/>
            <pc:sldMk cId="1724211799" sldId="299"/>
            <ac:spMk id="52" creationId="{77404027-CB86-EC7D-B1C1-D839FDBDD5A1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22:53.949" v="300" actId="1076"/>
          <ac:spMkLst>
            <pc:docMk/>
            <pc:sldMk cId="1724211799" sldId="299"/>
            <ac:spMk id="53" creationId="{283604DC-A36A-A14A-BF8D-9167AAC36BE0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21:39.588" v="284" actId="14100"/>
          <ac:spMkLst>
            <pc:docMk/>
            <pc:sldMk cId="1724211799" sldId="299"/>
            <ac:spMk id="54" creationId="{C6E74D0A-C332-8071-A539-4A2F331897E7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23:41.169" v="308" actId="14100"/>
          <ac:spMkLst>
            <pc:docMk/>
            <pc:sldMk cId="1724211799" sldId="299"/>
            <ac:spMk id="55" creationId="{A995A1E8-03BC-3AFC-4E8F-232BF966427C}"/>
          </ac:spMkLst>
        </pc:spChg>
        <pc:spChg chg="add del">
          <ac:chgData name="Sanjai Anbazhagan @ 4i Apps" userId="S::sanjai.a@4iapps.com::5f49cb10-c05c-44ae-b322-462b9f197af9" providerId="AD" clId="Web-{9D9B37BF-D946-5268-5FEF-D97BEDF4EFB7}" dt="2023-12-20T16:54:00.425" v="418"/>
          <ac:spMkLst>
            <pc:docMk/>
            <pc:sldMk cId="1724211799" sldId="299"/>
            <ac:spMk id="56" creationId="{29AC00B1-C565-D17D-0BA6-E2294B0B67FA}"/>
          </ac:spMkLst>
        </pc:spChg>
        <pc:graphicFrameChg chg="add del mod modGraphic">
          <ac:chgData name="Sanjai Anbazhagan @ 4i Apps" userId="S::sanjai.a@4iapps.com::5f49cb10-c05c-44ae-b322-462b9f197af9" providerId="AD" clId="Web-{9D9B37BF-D946-5268-5FEF-D97BEDF4EFB7}" dt="2023-12-20T16:07:27.408" v="30"/>
          <ac:graphicFrameMkLst>
            <pc:docMk/>
            <pc:sldMk cId="1724211799" sldId="299"/>
            <ac:graphicFrameMk id="3" creationId="{CDE05F4F-CAA6-95A5-1DAA-39234C2FA897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9D9B37BF-D946-5268-5FEF-D97BEDF4EFB7}" dt="2023-12-20T16:07:42.236" v="32"/>
          <ac:graphicFrameMkLst>
            <pc:docMk/>
            <pc:sldMk cId="1724211799" sldId="299"/>
            <ac:graphicFrameMk id="7" creationId="{95239638-CD77-B101-6437-F43693D0D9AE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9D9B37BF-D946-5268-5FEF-D97BEDF4EFB7}" dt="2023-12-20T16:07:53.065" v="34"/>
          <ac:graphicFrameMkLst>
            <pc:docMk/>
            <pc:sldMk cId="1724211799" sldId="299"/>
            <ac:graphicFrameMk id="14" creationId="{021B8A93-57A8-DBB2-A7A1-BB08E1087D85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9D9B37BF-D946-5268-5FEF-D97BEDF4EFB7}" dt="2023-12-20T16:08:23.003" v="38"/>
          <ac:graphicFrameMkLst>
            <pc:docMk/>
            <pc:sldMk cId="1724211799" sldId="299"/>
            <ac:graphicFrameMk id="22" creationId="{A4859E6D-8266-8296-337F-2B167D31A718}"/>
          </ac:graphicFrameMkLst>
        </pc:graphicFrameChg>
      </pc:sldChg>
      <pc:sldChg chg="addSp delSp modSp">
        <pc:chgData name="Sanjai Anbazhagan @ 4i Apps" userId="S::sanjai.a@4iapps.com::5f49cb10-c05c-44ae-b322-462b9f197af9" providerId="AD" clId="Web-{9D9B37BF-D946-5268-5FEF-D97BEDF4EFB7}" dt="2023-12-20T17:53:01.071" v="655" actId="14100"/>
        <pc:sldMkLst>
          <pc:docMk/>
          <pc:sldMk cId="3296360405" sldId="301"/>
        </pc:sldMkLst>
        <pc:spChg chg="mod">
          <ac:chgData name="Sanjai Anbazhagan @ 4i Apps" userId="S::sanjai.a@4iapps.com::5f49cb10-c05c-44ae-b322-462b9f197af9" providerId="AD" clId="Web-{9D9B37BF-D946-5268-5FEF-D97BEDF4EFB7}" dt="2023-12-20T16:47:01.086" v="388" actId="14100"/>
          <ac:spMkLst>
            <pc:docMk/>
            <pc:sldMk cId="3296360405" sldId="301"/>
            <ac:spMk id="2" creationId="{84A58F54-AAC5-4FEE-6A69-22F70DA213C7}"/>
          </ac:spMkLst>
        </pc:spChg>
        <pc:spChg chg="mod">
          <ac:chgData name="Sanjai Anbazhagan @ 4i Apps" userId="S::sanjai.a@4iapps.com::5f49cb10-c05c-44ae-b322-462b9f197af9" providerId="AD" clId="Web-{9D9B37BF-D946-5268-5FEF-D97BEDF4EFB7}" dt="2023-12-20T17:53:01.071" v="655" actId="14100"/>
          <ac:spMkLst>
            <pc:docMk/>
            <pc:sldMk cId="3296360405" sldId="301"/>
            <ac:spMk id="3" creationId="{2A1BD347-2D27-859B-F1BB-A53A70EF43A7}"/>
          </ac:spMkLst>
        </pc:spChg>
        <pc:spChg chg="add del">
          <ac:chgData name="Sanjai Anbazhagan @ 4i Apps" userId="S::sanjai.a@4iapps.com::5f49cb10-c05c-44ae-b322-462b9f197af9" providerId="AD" clId="Web-{9D9B37BF-D946-5268-5FEF-D97BEDF4EFB7}" dt="2023-12-20T17:00:16.748" v="465"/>
          <ac:spMkLst>
            <pc:docMk/>
            <pc:sldMk cId="3296360405" sldId="301"/>
            <ac:spMk id="4" creationId="{ACC509AF-4801-825B-D5C7-875E0A4FADFB}"/>
          </ac:spMkLst>
        </pc:spChg>
      </pc:sldChg>
      <pc:sldChg chg="modSp">
        <pc:chgData name="Sanjai Anbazhagan @ 4i Apps" userId="S::sanjai.a@4iapps.com::5f49cb10-c05c-44ae-b322-462b9f197af9" providerId="AD" clId="Web-{9D9B37BF-D946-5268-5FEF-D97BEDF4EFB7}" dt="2023-12-20T16:01:00.960" v="28" actId="20577"/>
        <pc:sldMkLst>
          <pc:docMk/>
          <pc:sldMk cId="2215412626" sldId="302"/>
        </pc:sldMkLst>
        <pc:spChg chg="mod">
          <ac:chgData name="Sanjai Anbazhagan @ 4i Apps" userId="S::sanjai.a@4iapps.com::5f49cb10-c05c-44ae-b322-462b9f197af9" providerId="AD" clId="Web-{9D9B37BF-D946-5268-5FEF-D97BEDF4EFB7}" dt="2023-12-20T15:51:32.741" v="15" actId="14100"/>
          <ac:spMkLst>
            <pc:docMk/>
            <pc:sldMk cId="2215412626" sldId="302"/>
            <ac:spMk id="3" creationId="{ED5CC4C8-A82F-D794-EEF9-6A333119F928}"/>
          </ac:spMkLst>
        </pc:spChg>
        <pc:spChg chg="mod">
          <ac:chgData name="Sanjai Anbazhagan @ 4i Apps" userId="S::sanjai.a@4iapps.com::5f49cb10-c05c-44ae-b322-462b9f197af9" providerId="AD" clId="Web-{9D9B37BF-D946-5268-5FEF-D97BEDF4EFB7}" dt="2023-12-20T16:00:40.787" v="25" actId="20577"/>
          <ac:spMkLst>
            <pc:docMk/>
            <pc:sldMk cId="2215412626" sldId="302"/>
            <ac:spMk id="8" creationId="{8E47DF25-3D26-9DBB-FEC6-877144E2F17E}"/>
          </ac:spMkLst>
        </pc:spChg>
        <pc:spChg chg="mod">
          <ac:chgData name="Sanjai Anbazhagan @ 4i Apps" userId="S::sanjai.a@4iapps.com::5f49cb10-c05c-44ae-b322-462b9f197af9" providerId="AD" clId="Web-{9D9B37BF-D946-5268-5FEF-D97BEDF4EFB7}" dt="2023-12-20T16:01:00.960" v="28" actId="20577"/>
          <ac:spMkLst>
            <pc:docMk/>
            <pc:sldMk cId="2215412626" sldId="302"/>
            <ac:spMk id="10" creationId="{2BB372EB-36CC-F465-4F85-9AC3E1B03DB1}"/>
          </ac:spMkLst>
        </pc:spChg>
      </pc:sldChg>
      <pc:sldChg chg="addSp delSp modSp">
        <pc:chgData name="Sanjai Anbazhagan @ 4i Apps" userId="S::sanjai.a@4iapps.com::5f49cb10-c05c-44ae-b322-462b9f197af9" providerId="AD" clId="Web-{9D9B37BF-D946-5268-5FEF-D97BEDF4EFB7}" dt="2023-12-20T17:51:36.616" v="653" actId="14100"/>
        <pc:sldMkLst>
          <pc:docMk/>
          <pc:sldMk cId="1489208588" sldId="303"/>
        </pc:sldMkLst>
        <pc:spChg chg="add mod">
          <ac:chgData name="Sanjai Anbazhagan @ 4i Apps" userId="S::sanjai.a@4iapps.com::5f49cb10-c05c-44ae-b322-462b9f197af9" providerId="AD" clId="Web-{9D9B37BF-D946-5268-5FEF-D97BEDF4EFB7}" dt="2023-12-20T16:52:21.282" v="409" actId="1076"/>
          <ac:spMkLst>
            <pc:docMk/>
            <pc:sldMk cId="1489208588" sldId="303"/>
            <ac:spMk id="3" creationId="{F25829CE-0A74-D1B7-8D34-C283260470EA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51:36.616" v="653" actId="14100"/>
          <ac:spMkLst>
            <pc:docMk/>
            <pc:sldMk cId="1489208588" sldId="303"/>
            <ac:spMk id="4" creationId="{E2CFF0DF-3C5A-3F23-6ED8-52E1E127B997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58:14.167" v="455" actId="1076"/>
          <ac:spMkLst>
            <pc:docMk/>
            <pc:sldMk cId="1489208588" sldId="303"/>
            <ac:spMk id="5" creationId="{CC258464-768A-7668-6640-8306E9918817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58:26.245" v="457" actId="1076"/>
          <ac:spMkLst>
            <pc:docMk/>
            <pc:sldMk cId="1489208588" sldId="303"/>
            <ac:spMk id="6" creationId="{4E5115C8-9BEE-54BD-E112-F8D00EBEF2ED}"/>
          </ac:spMkLst>
        </pc:spChg>
        <pc:spChg chg="add del">
          <ac:chgData name="Sanjai Anbazhagan @ 4i Apps" userId="S::sanjai.a@4iapps.com::5f49cb10-c05c-44ae-b322-462b9f197af9" providerId="AD" clId="Web-{9D9B37BF-D946-5268-5FEF-D97BEDF4EFB7}" dt="2023-12-20T16:55:37.069" v="442"/>
          <ac:spMkLst>
            <pc:docMk/>
            <pc:sldMk cId="1489208588" sldId="303"/>
            <ac:spMk id="7" creationId="{4C96F7C3-095B-4AEA-B069-F82ADDDFE97E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58:20.026" v="456" actId="1076"/>
          <ac:spMkLst>
            <pc:docMk/>
            <pc:sldMk cId="1489208588" sldId="303"/>
            <ac:spMk id="8" creationId="{658D5509-46FE-AD4A-9E27-7656FEA45794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6:59:57.748" v="463"/>
          <ac:spMkLst>
            <pc:docMk/>
            <pc:sldMk cId="1489208588" sldId="303"/>
            <ac:spMk id="9" creationId="{C82EF062-1014-A2BA-F628-DB02CD5DE626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26:34.074" v="534" actId="20577"/>
          <ac:spMkLst>
            <pc:docMk/>
            <pc:sldMk cId="1489208588" sldId="303"/>
            <ac:spMk id="10" creationId="{77222D3B-8CB3-02EF-A989-39095D349EBB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37:59.390" v="557" actId="20577"/>
          <ac:spMkLst>
            <pc:docMk/>
            <pc:sldMk cId="1489208588" sldId="303"/>
            <ac:spMk id="11" creationId="{AC042FAE-D857-527F-FD47-70EBB07E60F2}"/>
          </ac:spMkLst>
        </pc:spChg>
        <pc:spChg chg="add del">
          <ac:chgData name="Sanjai Anbazhagan @ 4i Apps" userId="S::sanjai.a@4iapps.com::5f49cb10-c05c-44ae-b322-462b9f197af9" providerId="AD" clId="Web-{9D9B37BF-D946-5268-5FEF-D97BEDF4EFB7}" dt="2023-12-20T17:24:59.634" v="510"/>
          <ac:spMkLst>
            <pc:docMk/>
            <pc:sldMk cId="1489208588" sldId="303"/>
            <ac:spMk id="12" creationId="{C8259DA2-1A1E-7BC3-30CD-9EC2197FA769}"/>
          </ac:spMkLst>
        </pc:spChg>
      </pc:sldChg>
      <pc:sldChg chg="modSp">
        <pc:chgData name="Sanjai Anbazhagan @ 4i Apps" userId="S::sanjai.a@4iapps.com::5f49cb10-c05c-44ae-b322-462b9f197af9" providerId="AD" clId="Web-{9D9B37BF-D946-5268-5FEF-D97BEDF4EFB7}" dt="2023-12-20T16:35:36.361" v="376" actId="20577"/>
        <pc:sldMkLst>
          <pc:docMk/>
          <pc:sldMk cId="615328399" sldId="311"/>
        </pc:sldMkLst>
        <pc:spChg chg="mod">
          <ac:chgData name="Sanjai Anbazhagan @ 4i Apps" userId="S::sanjai.a@4iapps.com::5f49cb10-c05c-44ae-b322-462b9f197af9" providerId="AD" clId="Web-{9D9B37BF-D946-5268-5FEF-D97BEDF4EFB7}" dt="2023-12-20T16:35:36.361" v="376" actId="20577"/>
          <ac:spMkLst>
            <pc:docMk/>
            <pc:sldMk cId="615328399" sldId="311"/>
            <ac:spMk id="2" creationId="{017F3F84-FEBA-197B-704B-6FF2F01AA659}"/>
          </ac:spMkLst>
        </pc:spChg>
        <pc:graphicFrameChg chg="mod modGraphic">
          <ac:chgData name="Sanjai Anbazhagan @ 4i Apps" userId="S::sanjai.a@4iapps.com::5f49cb10-c05c-44ae-b322-462b9f197af9" providerId="AD" clId="Web-{9D9B37BF-D946-5268-5FEF-D97BEDF4EFB7}" dt="2023-12-20T16:33:13.232" v="347" actId="14100"/>
          <ac:graphicFrameMkLst>
            <pc:docMk/>
            <pc:sldMk cId="615328399" sldId="311"/>
            <ac:graphicFrameMk id="8" creationId="{B9768755-4997-3226-AB46-ED564B11A1AB}"/>
          </ac:graphicFrameMkLst>
        </pc:graphicFrameChg>
      </pc:sldChg>
      <pc:sldChg chg="modSp">
        <pc:chgData name="Sanjai Anbazhagan @ 4i Apps" userId="S::sanjai.a@4iapps.com::5f49cb10-c05c-44ae-b322-462b9f197af9" providerId="AD" clId="Web-{9D9B37BF-D946-5268-5FEF-D97BEDF4EFB7}" dt="2023-12-20T16:35:58.628" v="380" actId="20577"/>
        <pc:sldMkLst>
          <pc:docMk/>
          <pc:sldMk cId="785986656" sldId="313"/>
        </pc:sldMkLst>
        <pc:spChg chg="mod">
          <ac:chgData name="Sanjai Anbazhagan @ 4i Apps" userId="S::sanjai.a@4iapps.com::5f49cb10-c05c-44ae-b322-462b9f197af9" providerId="AD" clId="Web-{9D9B37BF-D946-5268-5FEF-D97BEDF4EFB7}" dt="2023-12-20T16:35:58.628" v="380" actId="20577"/>
          <ac:spMkLst>
            <pc:docMk/>
            <pc:sldMk cId="785986656" sldId="313"/>
            <ac:spMk id="2" creationId="{3F2689BD-FDFC-D837-DCB2-1E18AA1D6FDA}"/>
          </ac:spMkLst>
        </pc:spChg>
      </pc:sldChg>
      <pc:sldChg chg="modSp">
        <pc:chgData name="Sanjai Anbazhagan @ 4i Apps" userId="S::sanjai.a@4iapps.com::5f49cb10-c05c-44ae-b322-462b9f197af9" providerId="AD" clId="Web-{9D9B37BF-D946-5268-5FEF-D97BEDF4EFB7}" dt="2023-12-20T16:36:01.456" v="381" actId="20577"/>
        <pc:sldMkLst>
          <pc:docMk/>
          <pc:sldMk cId="3471755321" sldId="314"/>
        </pc:sldMkLst>
        <pc:spChg chg="mod">
          <ac:chgData name="Sanjai Anbazhagan @ 4i Apps" userId="S::sanjai.a@4iapps.com::5f49cb10-c05c-44ae-b322-462b9f197af9" providerId="AD" clId="Web-{9D9B37BF-D946-5268-5FEF-D97BEDF4EFB7}" dt="2023-12-20T16:36:01.456" v="381" actId="20577"/>
          <ac:spMkLst>
            <pc:docMk/>
            <pc:sldMk cId="3471755321" sldId="314"/>
            <ac:spMk id="2" creationId="{F2007660-97D1-BDE1-A3F1-9546D0679DE1}"/>
          </ac:spMkLst>
        </pc:spChg>
      </pc:sldChg>
      <pc:sldChg chg="addSp delSp">
        <pc:chgData name="Sanjai Anbazhagan @ 4i Apps" userId="S::sanjai.a@4iapps.com::5f49cb10-c05c-44ae-b322-462b9f197af9" providerId="AD" clId="Web-{9D9B37BF-D946-5268-5FEF-D97BEDF4EFB7}" dt="2023-12-20T16:15:37.703" v="202"/>
        <pc:sldMkLst>
          <pc:docMk/>
          <pc:sldMk cId="4238058533" sldId="316"/>
        </pc:sldMkLst>
        <pc:spChg chg="add del">
          <ac:chgData name="Sanjai Anbazhagan @ 4i Apps" userId="S::sanjai.a@4iapps.com::5f49cb10-c05c-44ae-b322-462b9f197af9" providerId="AD" clId="Web-{9D9B37BF-D946-5268-5FEF-D97BEDF4EFB7}" dt="2023-12-20T16:15:37.703" v="202"/>
          <ac:spMkLst>
            <pc:docMk/>
            <pc:sldMk cId="4238058533" sldId="316"/>
            <ac:spMk id="10" creationId="{199F2411-0E55-C800-2E49-5D1F6BF7F07D}"/>
          </ac:spMkLst>
        </pc:spChg>
      </pc:sldChg>
      <pc:sldChg chg="addSp delSp modSp add replId">
        <pc:chgData name="Sanjai Anbazhagan @ 4i Apps" userId="S::sanjai.a@4iapps.com::5f49cb10-c05c-44ae-b322-462b9f197af9" providerId="AD" clId="Web-{9D9B37BF-D946-5268-5FEF-D97BEDF4EFB7}" dt="2023-12-20T17:57:44.298" v="671"/>
        <pc:sldMkLst>
          <pc:docMk/>
          <pc:sldMk cId="2961230182" sldId="317"/>
        </pc:sldMkLst>
        <pc:spChg chg="add mod">
          <ac:chgData name="Sanjai Anbazhagan @ 4i Apps" userId="S::sanjai.a@4iapps.com::5f49cb10-c05c-44ae-b322-462b9f197af9" providerId="AD" clId="Web-{9D9B37BF-D946-5268-5FEF-D97BEDF4EFB7}" dt="2023-12-20T17:41:06.520" v="579" actId="1076"/>
          <ac:spMkLst>
            <pc:docMk/>
            <pc:sldMk cId="2961230182" sldId="317"/>
            <ac:spMk id="2" creationId="{B7B62BE0-1AA4-A9ED-BE9A-13CAA3E61469}"/>
          </ac:spMkLst>
        </pc:spChg>
        <pc:spChg chg="mod">
          <ac:chgData name="Sanjai Anbazhagan @ 4i Apps" userId="S::sanjai.a@4iapps.com::5f49cb10-c05c-44ae-b322-462b9f197af9" providerId="AD" clId="Web-{9D9B37BF-D946-5268-5FEF-D97BEDF4EFB7}" dt="2023-12-20T17:45:53.309" v="630" actId="1076"/>
          <ac:spMkLst>
            <pc:docMk/>
            <pc:sldMk cId="2961230182" sldId="317"/>
            <ac:spMk id="3" creationId="{359704AB-BA21-0B70-F05D-3CC5DBAC18F4}"/>
          </ac:spMkLst>
        </pc:spChg>
        <pc:spChg chg="del mod">
          <ac:chgData name="Sanjai Anbazhagan @ 4i Apps" userId="S::sanjai.a@4iapps.com::5f49cb10-c05c-44ae-b322-462b9f197af9" providerId="AD" clId="Web-{9D9B37BF-D946-5268-5FEF-D97BEDF4EFB7}" dt="2023-12-20T17:17:50.512" v="500"/>
          <ac:spMkLst>
            <pc:docMk/>
            <pc:sldMk cId="2961230182" sldId="317"/>
            <ac:spMk id="4" creationId="{A5D42503-897D-F96E-1464-06B749DBA52E}"/>
          </ac:spMkLst>
        </pc:spChg>
        <pc:spChg chg="del">
          <ac:chgData name="Sanjai Anbazhagan @ 4i Apps" userId="S::sanjai.a@4iapps.com::5f49cb10-c05c-44ae-b322-462b9f197af9" providerId="AD" clId="Web-{9D9B37BF-D946-5268-5FEF-D97BEDF4EFB7}" dt="2023-12-20T17:17:44.590" v="498"/>
          <ac:spMkLst>
            <pc:docMk/>
            <pc:sldMk cId="2961230182" sldId="317"/>
            <ac:spMk id="5" creationId="{293FD209-A170-001D-6268-C0FA3BEA394D}"/>
          </ac:spMkLst>
        </pc:spChg>
        <pc:spChg chg="del">
          <ac:chgData name="Sanjai Anbazhagan @ 4i Apps" userId="S::sanjai.a@4iapps.com::5f49cb10-c05c-44ae-b322-462b9f197af9" providerId="AD" clId="Web-{9D9B37BF-D946-5268-5FEF-D97BEDF4EFB7}" dt="2023-12-20T17:17:44.590" v="497"/>
          <ac:spMkLst>
            <pc:docMk/>
            <pc:sldMk cId="2961230182" sldId="317"/>
            <ac:spMk id="6" creationId="{52C707D7-6ED4-6691-F6A9-9A8EB60DD152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41:11.942" v="580" actId="1076"/>
          <ac:spMkLst>
            <pc:docMk/>
            <pc:sldMk cId="2961230182" sldId="317"/>
            <ac:spMk id="7" creationId="{FAAD58E4-2AFC-7173-B6C9-C86B949FC1AE}"/>
          </ac:spMkLst>
        </pc:spChg>
        <pc:spChg chg="del">
          <ac:chgData name="Sanjai Anbazhagan @ 4i Apps" userId="S::sanjai.a@4iapps.com::5f49cb10-c05c-44ae-b322-462b9f197af9" providerId="AD" clId="Web-{9D9B37BF-D946-5268-5FEF-D97BEDF4EFB7}" dt="2023-12-20T17:17:44.590" v="496"/>
          <ac:spMkLst>
            <pc:docMk/>
            <pc:sldMk cId="2961230182" sldId="317"/>
            <ac:spMk id="8" creationId="{083C4342-50B5-35AD-26C4-4037CA043C9F}"/>
          </ac:spMkLst>
        </pc:spChg>
        <pc:spChg chg="del">
          <ac:chgData name="Sanjai Anbazhagan @ 4i Apps" userId="S::sanjai.a@4iapps.com::5f49cb10-c05c-44ae-b322-462b9f197af9" providerId="AD" clId="Web-{9D9B37BF-D946-5268-5FEF-D97BEDF4EFB7}" dt="2023-12-20T17:17:44.590" v="495"/>
          <ac:spMkLst>
            <pc:docMk/>
            <pc:sldMk cId="2961230182" sldId="317"/>
            <ac:spMk id="9" creationId="{7667E94F-5F62-C038-AB1F-2E3543B36325}"/>
          </ac:spMkLst>
        </pc:spChg>
        <pc:spChg chg="del">
          <ac:chgData name="Sanjai Anbazhagan @ 4i Apps" userId="S::sanjai.a@4iapps.com::5f49cb10-c05c-44ae-b322-462b9f197af9" providerId="AD" clId="Web-{9D9B37BF-D946-5268-5FEF-D97BEDF4EFB7}" dt="2023-12-20T17:17:44.590" v="494"/>
          <ac:spMkLst>
            <pc:docMk/>
            <pc:sldMk cId="2961230182" sldId="317"/>
            <ac:spMk id="10" creationId="{4F0F3B80-85B9-5265-334B-66CC1A185AF8}"/>
          </ac:spMkLst>
        </pc:spChg>
        <pc:spChg chg="del">
          <ac:chgData name="Sanjai Anbazhagan @ 4i Apps" userId="S::sanjai.a@4iapps.com::5f49cb10-c05c-44ae-b322-462b9f197af9" providerId="AD" clId="Web-{9D9B37BF-D946-5268-5FEF-D97BEDF4EFB7}" dt="2023-12-20T17:17:44.590" v="493"/>
          <ac:spMkLst>
            <pc:docMk/>
            <pc:sldMk cId="2961230182" sldId="317"/>
            <ac:spMk id="11" creationId="{56F67FF4-946A-D37B-DCEE-5B8460D08781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40:56.676" v="578" actId="1076"/>
          <ac:spMkLst>
            <pc:docMk/>
            <pc:sldMk cId="2961230182" sldId="317"/>
            <ac:spMk id="12" creationId="{486AAFAA-162B-C396-C460-B5F25D524CCA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45:41.715" v="627" actId="1076"/>
          <ac:spMkLst>
            <pc:docMk/>
            <pc:sldMk cId="2961230182" sldId="317"/>
            <ac:spMk id="13" creationId="{1CFC1E12-7E85-A81F-1918-2DAA580B77B6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45:47.090" v="628" actId="1076"/>
          <ac:spMkLst>
            <pc:docMk/>
            <pc:sldMk cId="2961230182" sldId="317"/>
            <ac:spMk id="14" creationId="{B6744428-EA5F-73B9-506F-6EBA5619197F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45:50.481" v="629" actId="1076"/>
          <ac:spMkLst>
            <pc:docMk/>
            <pc:sldMk cId="2961230182" sldId="317"/>
            <ac:spMk id="15" creationId="{16DC3446-3750-3A02-D216-90F7D824B366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46:00.981" v="631" actId="14100"/>
          <ac:spMkLst>
            <pc:docMk/>
            <pc:sldMk cId="2961230182" sldId="317"/>
            <ac:spMk id="16" creationId="{278C976C-83D1-35E4-23ED-05493766BAE6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48:19.970" v="640"/>
          <ac:spMkLst>
            <pc:docMk/>
            <pc:sldMk cId="2961230182" sldId="317"/>
            <ac:spMk id="17" creationId="{18061B90-41B5-659E-8C67-7A79EF98428B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7:48:23.360" v="641"/>
          <ac:spMkLst>
            <pc:docMk/>
            <pc:sldMk cId="2961230182" sldId="317"/>
            <ac:spMk id="18" creationId="{EE5732C2-6027-C2DB-4EF5-CCB136BCA707}"/>
          </ac:spMkLst>
        </pc:spChg>
        <pc:spChg chg="add del">
          <ac:chgData name="Sanjai Anbazhagan @ 4i Apps" userId="S::sanjai.a@4iapps.com::5f49cb10-c05c-44ae-b322-462b9f197af9" providerId="AD" clId="Web-{9D9B37BF-D946-5268-5FEF-D97BEDF4EFB7}" dt="2023-12-20T17:57:44.298" v="671"/>
          <ac:spMkLst>
            <pc:docMk/>
            <pc:sldMk cId="2961230182" sldId="317"/>
            <ac:spMk id="19" creationId="{6F7E36B9-0EA2-BA48-7342-80B417DBD592}"/>
          </ac:spMkLst>
        </pc:spChg>
      </pc:sldChg>
      <pc:sldChg chg="addSp modSp add replId">
        <pc:chgData name="Sanjai Anbazhagan @ 4i Apps" userId="S::sanjai.a@4iapps.com::5f49cb10-c05c-44ae-b322-462b9f197af9" providerId="AD" clId="Web-{9D9B37BF-D946-5268-5FEF-D97BEDF4EFB7}" dt="2023-12-20T18:17:07.611" v="756" actId="1076"/>
        <pc:sldMkLst>
          <pc:docMk/>
          <pc:sldMk cId="4079132352" sldId="318"/>
        </pc:sldMkLst>
        <pc:spChg chg="add mod">
          <ac:chgData name="Sanjai Anbazhagan @ 4i Apps" userId="S::sanjai.a@4iapps.com::5f49cb10-c05c-44ae-b322-462b9f197af9" providerId="AD" clId="Web-{9D9B37BF-D946-5268-5FEF-D97BEDF4EFB7}" dt="2023-12-20T18:16:59.720" v="755" actId="1076"/>
          <ac:spMkLst>
            <pc:docMk/>
            <pc:sldMk cId="4079132352" sldId="318"/>
            <ac:spMk id="2" creationId="{2A7B31DF-E85E-917C-ABA2-F444ADC17E54}"/>
          </ac:spMkLst>
        </pc:spChg>
        <pc:spChg chg="mod">
          <ac:chgData name="Sanjai Anbazhagan @ 4i Apps" userId="S::sanjai.a@4iapps.com::5f49cb10-c05c-44ae-b322-462b9f197af9" providerId="AD" clId="Web-{9D9B37BF-D946-5268-5FEF-D97BEDF4EFB7}" dt="2023-12-20T18:17:07.611" v="756" actId="1076"/>
          <ac:spMkLst>
            <pc:docMk/>
            <pc:sldMk cId="4079132352" sldId="318"/>
            <ac:spMk id="3" creationId="{F1F9AD78-AF84-E98C-997E-BB17306B5521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8:16:55.033" v="754" actId="1076"/>
          <ac:spMkLst>
            <pc:docMk/>
            <pc:sldMk cId="4079132352" sldId="318"/>
            <ac:spMk id="4" creationId="{40AAD23F-B7F8-5B2B-3565-94D64C28082F}"/>
          </ac:spMkLst>
        </pc:spChg>
      </pc:sldChg>
      <pc:sldChg chg="addSp delSp modSp add ord replId">
        <pc:chgData name="Sanjai Anbazhagan @ 4i Apps" userId="S::sanjai.a@4iapps.com::5f49cb10-c05c-44ae-b322-462b9f197af9" providerId="AD" clId="Web-{9D9B37BF-D946-5268-5FEF-D97BEDF4EFB7}" dt="2023-12-20T18:25:54.939" v="793" actId="1076"/>
        <pc:sldMkLst>
          <pc:docMk/>
          <pc:sldMk cId="2542354941" sldId="319"/>
        </pc:sldMkLst>
        <pc:spChg chg="del">
          <ac:chgData name="Sanjai Anbazhagan @ 4i Apps" userId="S::sanjai.a@4iapps.com::5f49cb10-c05c-44ae-b322-462b9f197af9" providerId="AD" clId="Web-{9D9B37BF-D946-5268-5FEF-D97BEDF4EFB7}" dt="2023-12-20T18:20:55.712" v="760"/>
          <ac:spMkLst>
            <pc:docMk/>
            <pc:sldMk cId="2542354941" sldId="319"/>
            <ac:spMk id="2" creationId="{CC0B4B57-0A82-8BC6-062C-4096715F0BD3}"/>
          </ac:spMkLst>
        </pc:spChg>
        <pc:spChg chg="add mod">
          <ac:chgData name="Sanjai Anbazhagan @ 4i Apps" userId="S::sanjai.a@4iapps.com::5f49cb10-c05c-44ae-b322-462b9f197af9" providerId="AD" clId="Web-{9D9B37BF-D946-5268-5FEF-D97BEDF4EFB7}" dt="2023-12-20T18:25:54.939" v="793" actId="1076"/>
          <ac:spMkLst>
            <pc:docMk/>
            <pc:sldMk cId="2542354941" sldId="319"/>
            <ac:spMk id="22" creationId="{56CA4617-B53E-1DA7-B4EF-1C71EB606AA3}"/>
          </ac:spMkLst>
        </pc:spChg>
        <pc:graphicFrameChg chg="del">
          <ac:chgData name="Sanjai Anbazhagan @ 4i Apps" userId="S::sanjai.a@4iapps.com::5f49cb10-c05c-44ae-b322-462b9f197af9" providerId="AD" clId="Web-{9D9B37BF-D946-5268-5FEF-D97BEDF4EFB7}" dt="2023-12-20T18:20:57.634" v="761"/>
          <ac:graphicFrameMkLst>
            <pc:docMk/>
            <pc:sldMk cId="2542354941" sldId="319"/>
            <ac:graphicFrameMk id="257" creationId="{E62096D7-2997-E28F-B13E-565C6B9035D3}"/>
          </ac:graphicFrameMkLst>
        </pc:graphicFrameChg>
        <pc:picChg chg="add mod modCrop">
          <ac:chgData name="Sanjai Anbazhagan @ 4i Apps" userId="S::sanjai.a@4iapps.com::5f49cb10-c05c-44ae-b322-462b9f197af9" providerId="AD" clId="Web-{9D9B37BF-D946-5268-5FEF-D97BEDF4EFB7}" dt="2023-12-20T18:25:39.329" v="791" actId="14100"/>
          <ac:picMkLst>
            <pc:docMk/>
            <pc:sldMk cId="2542354941" sldId="319"/>
            <ac:picMk id="23" creationId="{F3213E8E-5916-779D-AB67-E1251240C481}"/>
          </ac:picMkLst>
        </pc:picChg>
      </pc:sldChg>
    </pc:docChg>
  </pc:docChgLst>
  <pc:docChgLst>
    <pc:chgData name="Sanjai Anbazhagan @ 4i Apps" userId="S::sanjai.a@4iapps.com::5f49cb10-c05c-44ae-b322-462b9f197af9" providerId="AD" clId="Web-{94A0F0EE-453B-7A8A-0476-D8937A1FD5A0}"/>
    <pc:docChg chg="modSld">
      <pc:chgData name="Sanjai Anbazhagan @ 4i Apps" userId="S::sanjai.a@4iapps.com::5f49cb10-c05c-44ae-b322-462b9f197af9" providerId="AD" clId="Web-{94A0F0EE-453B-7A8A-0476-D8937A1FD5A0}" dt="2023-12-20T14:21:40.852" v="213" actId="20577"/>
      <pc:docMkLst>
        <pc:docMk/>
      </pc:docMkLst>
      <pc:sldChg chg="delSp modSp">
        <pc:chgData name="Sanjai Anbazhagan @ 4i Apps" userId="S::sanjai.a@4iapps.com::5f49cb10-c05c-44ae-b322-462b9f197af9" providerId="AD" clId="Web-{94A0F0EE-453B-7A8A-0476-D8937A1FD5A0}" dt="2023-12-20T13:59:22.943" v="137" actId="14100"/>
        <pc:sldMkLst>
          <pc:docMk/>
          <pc:sldMk cId="0" sldId="257"/>
        </pc:sldMkLst>
        <pc:spChg chg="mod">
          <ac:chgData name="Sanjai Anbazhagan @ 4i Apps" userId="S::sanjai.a@4iapps.com::5f49cb10-c05c-44ae-b322-462b9f197af9" providerId="AD" clId="Web-{94A0F0EE-453B-7A8A-0476-D8937A1FD5A0}" dt="2023-12-20T13:59:14.537" v="135" actId="1076"/>
          <ac:spMkLst>
            <pc:docMk/>
            <pc:sldMk cId="0" sldId="257"/>
            <ac:spMk id="2" creationId="{DFCBD7D4-1055-3907-9CB9-BE22CCEBAE93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3:59:22.943" v="137" actId="14100"/>
          <ac:spMkLst>
            <pc:docMk/>
            <pc:sldMk cId="0" sldId="257"/>
            <ac:spMk id="4" creationId="{F565D982-F4E4-7DC7-2279-9514178638E6}"/>
          </ac:spMkLst>
        </pc:spChg>
        <pc:spChg chg="del">
          <ac:chgData name="Sanjai Anbazhagan @ 4i Apps" userId="S::sanjai.a@4iapps.com::5f49cb10-c05c-44ae-b322-462b9f197af9" providerId="AD" clId="Web-{94A0F0EE-453B-7A8A-0476-D8937A1FD5A0}" dt="2023-12-20T13:58:33.020" v="123"/>
          <ac:spMkLst>
            <pc:docMk/>
            <pc:sldMk cId="0" sldId="257"/>
            <ac:spMk id="407" creationId="{05D6FC02-7A86-D222-AF02-191F785EAF3A}"/>
          </ac:spMkLst>
        </pc:spChg>
        <pc:spChg chg="del">
          <ac:chgData name="Sanjai Anbazhagan @ 4i Apps" userId="S::sanjai.a@4iapps.com::5f49cb10-c05c-44ae-b322-462b9f197af9" providerId="AD" clId="Web-{94A0F0EE-453B-7A8A-0476-D8937A1FD5A0}" dt="2023-12-20T13:58:34.692" v="124"/>
          <ac:spMkLst>
            <pc:docMk/>
            <pc:sldMk cId="0" sldId="257"/>
            <ac:spMk id="408" creationId="{6D685411-4494-F197-C597-3F9EACF32D7A}"/>
          </ac:spMkLst>
        </pc:spChg>
        <pc:picChg chg="mod modCrop">
          <ac:chgData name="Sanjai Anbazhagan @ 4i Apps" userId="S::sanjai.a@4iapps.com::5f49cb10-c05c-44ae-b322-462b9f197af9" providerId="AD" clId="Web-{94A0F0EE-453B-7A8A-0476-D8937A1FD5A0}" dt="2023-12-20T13:39:18.477" v="1"/>
          <ac:picMkLst>
            <pc:docMk/>
            <pc:sldMk cId="0" sldId="257"/>
            <ac:picMk id="409" creationId="{9549C836-482C-BA76-EF53-582DF0523A16}"/>
          </ac:picMkLst>
        </pc:picChg>
      </pc:sldChg>
      <pc:sldChg chg="modSp">
        <pc:chgData name="Sanjai Anbazhagan @ 4i Apps" userId="S::sanjai.a@4iapps.com::5f49cb10-c05c-44ae-b322-462b9f197af9" providerId="AD" clId="Web-{94A0F0EE-453B-7A8A-0476-D8937A1FD5A0}" dt="2023-12-20T13:43:24.455" v="17" actId="1076"/>
        <pc:sldMkLst>
          <pc:docMk/>
          <pc:sldMk cId="1898445198" sldId="288"/>
        </pc:sldMkLst>
        <pc:spChg chg="mod">
          <ac:chgData name="Sanjai Anbazhagan @ 4i Apps" userId="S::sanjai.a@4iapps.com::5f49cb10-c05c-44ae-b322-462b9f197af9" providerId="AD" clId="Web-{94A0F0EE-453B-7A8A-0476-D8937A1FD5A0}" dt="2023-12-20T13:43:06.657" v="15" actId="1076"/>
          <ac:spMkLst>
            <pc:docMk/>
            <pc:sldMk cId="1898445198" sldId="288"/>
            <ac:spMk id="2" creationId="{066BD9E1-98CF-B0BB-0CBA-77242553A398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3:43:24.455" v="17" actId="1076"/>
          <ac:spMkLst>
            <pc:docMk/>
            <pc:sldMk cId="1898445198" sldId="288"/>
            <ac:spMk id="3" creationId="{2CC94B9B-D44D-FFF1-D283-A3F047CA8F8A}"/>
          </ac:spMkLst>
        </pc:spChg>
      </pc:sldChg>
      <pc:sldChg chg="modSp">
        <pc:chgData name="Sanjai Anbazhagan @ 4i Apps" userId="S::sanjai.a@4iapps.com::5f49cb10-c05c-44ae-b322-462b9f197af9" providerId="AD" clId="Web-{94A0F0EE-453B-7A8A-0476-D8937A1FD5A0}" dt="2023-12-20T13:45:15.443" v="29" actId="20577"/>
        <pc:sldMkLst>
          <pc:docMk/>
          <pc:sldMk cId="3227679465" sldId="289"/>
        </pc:sldMkLst>
        <pc:spChg chg="mod">
          <ac:chgData name="Sanjai Anbazhagan @ 4i Apps" userId="S::sanjai.a@4iapps.com::5f49cb10-c05c-44ae-b322-462b9f197af9" providerId="AD" clId="Web-{94A0F0EE-453B-7A8A-0476-D8937A1FD5A0}" dt="2023-12-20T13:45:15.443" v="29" actId="20577"/>
          <ac:spMkLst>
            <pc:docMk/>
            <pc:sldMk cId="3227679465" sldId="289"/>
            <ac:spMk id="2" creationId="{4F307D21-7814-0D64-F782-B6497624E1F4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3:44:50.036" v="27" actId="1076"/>
          <ac:spMkLst>
            <pc:docMk/>
            <pc:sldMk cId="3227679465" sldId="289"/>
            <ac:spMk id="3" creationId="{E99BF246-23EF-380C-3A84-D9821D27D365}"/>
          </ac:spMkLst>
        </pc:spChg>
      </pc:sldChg>
      <pc:sldChg chg="modSp">
        <pc:chgData name="Sanjai Anbazhagan @ 4i Apps" userId="S::sanjai.a@4iapps.com::5f49cb10-c05c-44ae-b322-462b9f197af9" providerId="AD" clId="Web-{94A0F0EE-453B-7A8A-0476-D8937A1FD5A0}" dt="2023-12-20T14:11:57.831" v="183" actId="20577"/>
        <pc:sldMkLst>
          <pc:docMk/>
          <pc:sldMk cId="1157177238" sldId="292"/>
        </pc:sldMkLst>
        <pc:spChg chg="mod">
          <ac:chgData name="Sanjai Anbazhagan @ 4i Apps" userId="S::sanjai.a@4iapps.com::5f49cb10-c05c-44ae-b322-462b9f197af9" providerId="AD" clId="Web-{94A0F0EE-453B-7A8A-0476-D8937A1FD5A0}" dt="2023-12-20T14:01:33.229" v="139" actId="20577"/>
          <ac:spMkLst>
            <pc:docMk/>
            <pc:sldMk cId="1157177238" sldId="292"/>
            <ac:spMk id="3" creationId="{DABB0B35-B8FE-6168-F15A-A34B9CB28120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1:39.323" v="141" actId="20577"/>
          <ac:spMkLst>
            <pc:docMk/>
            <pc:sldMk cId="1157177238" sldId="292"/>
            <ac:spMk id="10" creationId="{297D8FA6-F55E-5E4D-9EE2-5B2B6B046B9E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6:54.398" v="157" actId="14100"/>
          <ac:spMkLst>
            <pc:docMk/>
            <pc:sldMk cId="1157177238" sldId="292"/>
            <ac:spMk id="14" creationId="{0337D6C6-252A-98CB-B2B3-5495758E8D4D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6:50.491" v="156" actId="1076"/>
          <ac:spMkLst>
            <pc:docMk/>
            <pc:sldMk cId="1157177238" sldId="292"/>
            <ac:spMk id="18" creationId="{FB52EC2A-D70E-F9FC-2EBF-3FD9A4DCE68A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7:28.368" v="158" actId="1076"/>
          <ac:spMkLst>
            <pc:docMk/>
            <pc:sldMk cId="1157177238" sldId="292"/>
            <ac:spMk id="25" creationId="{7E09A713-42C5-1308-2168-3B7A02D6B5A8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8:53.214" v="168" actId="1076"/>
          <ac:spMkLst>
            <pc:docMk/>
            <pc:sldMk cId="1157177238" sldId="292"/>
            <ac:spMk id="26" creationId="{F0E57E1C-6736-CB7A-8DD5-E9475FFD005E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8:47.183" v="166" actId="1076"/>
          <ac:spMkLst>
            <pc:docMk/>
            <pc:sldMk cId="1157177238" sldId="292"/>
            <ac:spMk id="27" creationId="{4362C89C-299B-1BBB-39FF-69C6F66E96C2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11:57.831" v="183" actId="20577"/>
          <ac:spMkLst>
            <pc:docMk/>
            <pc:sldMk cId="1157177238" sldId="292"/>
            <ac:spMk id="28" creationId="{C22D7C11-F9DB-C952-2BB7-787235E1C044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9:54.248" v="172" actId="20577"/>
          <ac:spMkLst>
            <pc:docMk/>
            <pc:sldMk cId="1157177238" sldId="292"/>
            <ac:spMk id="30" creationId="{0D2F7849-9BDD-7175-CA46-AB947D790628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8:43.761" v="165" actId="1076"/>
          <ac:spMkLst>
            <pc:docMk/>
            <pc:sldMk cId="1157177238" sldId="292"/>
            <ac:spMk id="31" creationId="{62953501-6FF3-FA89-854E-736FA2FF419D}"/>
          </ac:spMkLst>
        </pc:spChg>
      </pc:sldChg>
      <pc:sldChg chg="modSp">
        <pc:chgData name="Sanjai Anbazhagan @ 4i Apps" userId="S::sanjai.a@4iapps.com::5f49cb10-c05c-44ae-b322-462b9f197af9" providerId="AD" clId="Web-{94A0F0EE-453B-7A8A-0476-D8937A1FD5A0}" dt="2023-12-20T13:46:10.117" v="32" actId="1076"/>
        <pc:sldMkLst>
          <pc:docMk/>
          <pc:sldMk cId="2624016469" sldId="294"/>
        </pc:sldMkLst>
        <pc:spChg chg="mod">
          <ac:chgData name="Sanjai Anbazhagan @ 4i Apps" userId="S::sanjai.a@4iapps.com::5f49cb10-c05c-44ae-b322-462b9f197af9" providerId="AD" clId="Web-{94A0F0EE-453B-7A8A-0476-D8937A1FD5A0}" dt="2023-12-20T13:46:10.117" v="32" actId="1076"/>
          <ac:spMkLst>
            <pc:docMk/>
            <pc:sldMk cId="2624016469" sldId="294"/>
            <ac:spMk id="2" creationId="{175C3B55-ABD9-7D59-EA91-C0C910DD7F5D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3:46:07.242" v="31" actId="1076"/>
          <ac:spMkLst>
            <pc:docMk/>
            <pc:sldMk cId="2624016469" sldId="294"/>
            <ac:spMk id="4" creationId="{00131FD4-5322-9A67-A6E5-B09D170DD164}"/>
          </ac:spMkLst>
        </pc:spChg>
      </pc:sldChg>
      <pc:sldChg chg="modSp">
        <pc:chgData name="Sanjai Anbazhagan @ 4i Apps" userId="S::sanjai.a@4iapps.com::5f49cb10-c05c-44ae-b322-462b9f197af9" providerId="AD" clId="Web-{94A0F0EE-453B-7A8A-0476-D8937A1FD5A0}" dt="2023-12-20T13:50:14.345" v="59" actId="20577"/>
        <pc:sldMkLst>
          <pc:docMk/>
          <pc:sldMk cId="1987336887" sldId="295"/>
        </pc:sldMkLst>
        <pc:graphicFrameChg chg="modGraphic">
          <ac:chgData name="Sanjai Anbazhagan @ 4i Apps" userId="S::sanjai.a@4iapps.com::5f49cb10-c05c-44ae-b322-462b9f197af9" providerId="AD" clId="Web-{94A0F0EE-453B-7A8A-0476-D8937A1FD5A0}" dt="2023-12-20T13:50:14.345" v="59" actId="20577"/>
          <ac:graphicFrameMkLst>
            <pc:docMk/>
            <pc:sldMk cId="1987336887" sldId="295"/>
            <ac:graphicFrameMk id="3" creationId="{DEEC6A99-DDED-1C44-0E99-DEAB7F806DA2}"/>
          </ac:graphicFrameMkLst>
        </pc:graphicFrameChg>
      </pc:sldChg>
      <pc:sldChg chg="modSp">
        <pc:chgData name="Sanjai Anbazhagan @ 4i Apps" userId="S::sanjai.a@4iapps.com::5f49cb10-c05c-44ae-b322-462b9f197af9" providerId="AD" clId="Web-{94A0F0EE-453B-7A8A-0476-D8937A1FD5A0}" dt="2023-12-20T13:56:49.797" v="122" actId="1076"/>
        <pc:sldMkLst>
          <pc:docMk/>
          <pc:sldMk cId="1339999179" sldId="300"/>
        </pc:sldMkLst>
        <pc:spChg chg="mod">
          <ac:chgData name="Sanjai Anbazhagan @ 4i Apps" userId="S::sanjai.a@4iapps.com::5f49cb10-c05c-44ae-b322-462b9f197af9" providerId="AD" clId="Web-{94A0F0EE-453B-7A8A-0476-D8937A1FD5A0}" dt="2023-12-20T13:55:14.966" v="106" actId="1076"/>
          <ac:spMkLst>
            <pc:docMk/>
            <pc:sldMk cId="1339999179" sldId="300"/>
            <ac:spMk id="8" creationId="{A348EDCF-BCBA-95A0-927D-F2659DFCEA59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3:56:46.109" v="121" actId="1076"/>
          <ac:spMkLst>
            <pc:docMk/>
            <pc:sldMk cId="1339999179" sldId="300"/>
            <ac:spMk id="9" creationId="{150F4A3B-BD6D-005A-2B9C-7AEB9E622FDC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3:56:49.797" v="122" actId="1076"/>
          <ac:spMkLst>
            <pc:docMk/>
            <pc:sldMk cId="1339999179" sldId="300"/>
            <ac:spMk id="10" creationId="{B88FB562-46BE-EB87-07C9-01C4E320B894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3:55:41.779" v="112" actId="20577"/>
          <ac:spMkLst>
            <pc:docMk/>
            <pc:sldMk cId="1339999179" sldId="300"/>
            <ac:spMk id="11" creationId="{37A7EBC3-01AC-6DA6-3E55-CB2892932BD2}"/>
          </ac:spMkLst>
        </pc:spChg>
      </pc:sldChg>
      <pc:sldChg chg="modSp">
        <pc:chgData name="Sanjai Anbazhagan @ 4i Apps" userId="S::sanjai.a@4iapps.com::5f49cb10-c05c-44ae-b322-462b9f197af9" providerId="AD" clId="Web-{94A0F0EE-453B-7A8A-0476-D8937A1FD5A0}" dt="2023-12-20T14:18:17.532" v="205" actId="20577"/>
        <pc:sldMkLst>
          <pc:docMk/>
          <pc:sldMk cId="3296360405" sldId="301"/>
        </pc:sldMkLst>
        <pc:spChg chg="mod">
          <ac:chgData name="Sanjai Anbazhagan @ 4i Apps" userId="S::sanjai.a@4iapps.com::5f49cb10-c05c-44ae-b322-462b9f197af9" providerId="AD" clId="Web-{94A0F0EE-453B-7A8A-0476-D8937A1FD5A0}" dt="2023-12-20T14:16:36.654" v="203" actId="1076"/>
          <ac:spMkLst>
            <pc:docMk/>
            <pc:sldMk cId="3296360405" sldId="301"/>
            <ac:spMk id="5" creationId="{C2877627-356D-2379-B293-3669B26FC1A0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18:17.532" v="205" actId="20577"/>
          <ac:spMkLst>
            <pc:docMk/>
            <pc:sldMk cId="3296360405" sldId="301"/>
            <ac:spMk id="6" creationId="{1D676848-F8AD-CBAB-6879-04F38EBDA31A}"/>
          </ac:spMkLst>
        </pc:spChg>
      </pc:sldChg>
      <pc:sldChg chg="modSp">
        <pc:chgData name="Sanjai Anbazhagan @ 4i Apps" userId="S::sanjai.a@4iapps.com::5f49cb10-c05c-44ae-b322-462b9f197af9" providerId="AD" clId="Web-{94A0F0EE-453B-7A8A-0476-D8937A1FD5A0}" dt="2023-12-20T14:21:40.852" v="213" actId="20577"/>
        <pc:sldMkLst>
          <pc:docMk/>
          <pc:sldMk cId="615328399" sldId="311"/>
        </pc:sldMkLst>
        <pc:graphicFrameChg chg="modGraphic">
          <ac:chgData name="Sanjai Anbazhagan @ 4i Apps" userId="S::sanjai.a@4iapps.com::5f49cb10-c05c-44ae-b322-462b9f197af9" providerId="AD" clId="Web-{94A0F0EE-453B-7A8A-0476-D8937A1FD5A0}" dt="2023-12-20T14:21:40.852" v="213" actId="20577"/>
          <ac:graphicFrameMkLst>
            <pc:docMk/>
            <pc:sldMk cId="615328399" sldId="311"/>
            <ac:graphicFrameMk id="8" creationId="{B9768755-4997-3226-AB46-ED564B11A1AB}"/>
          </ac:graphicFrameMkLst>
        </pc:graphicFrameChg>
      </pc:sldChg>
      <pc:sldChg chg="modSp">
        <pc:chgData name="Sanjai Anbazhagan @ 4i Apps" userId="S::sanjai.a@4iapps.com::5f49cb10-c05c-44ae-b322-462b9f197af9" providerId="AD" clId="Web-{94A0F0EE-453B-7A8A-0476-D8937A1FD5A0}" dt="2023-12-20T14:02:41.435" v="148" actId="20577"/>
        <pc:sldMkLst>
          <pc:docMk/>
          <pc:sldMk cId="785986656" sldId="313"/>
        </pc:sldMkLst>
        <pc:spChg chg="mod">
          <ac:chgData name="Sanjai Anbazhagan @ 4i Apps" userId="S::sanjai.a@4iapps.com::5f49cb10-c05c-44ae-b322-462b9f197af9" providerId="AD" clId="Web-{94A0F0EE-453B-7A8A-0476-D8937A1FD5A0}" dt="2023-12-20T14:02:41.435" v="148" actId="20577"/>
          <ac:spMkLst>
            <pc:docMk/>
            <pc:sldMk cId="785986656" sldId="313"/>
            <ac:spMk id="1515" creationId="{9D7AFF8A-FDF4-AC12-D4C3-1D8E58AB9CCA}"/>
          </ac:spMkLst>
        </pc:spChg>
      </pc:sldChg>
      <pc:sldChg chg="modSp">
        <pc:chgData name="Sanjai Anbazhagan @ 4i Apps" userId="S::sanjai.a@4iapps.com::5f49cb10-c05c-44ae-b322-462b9f197af9" providerId="AD" clId="Web-{94A0F0EE-453B-7A8A-0476-D8937A1FD5A0}" dt="2023-12-20T14:01:47.371" v="143" actId="20577"/>
        <pc:sldMkLst>
          <pc:docMk/>
          <pc:sldMk cId="818042533" sldId="315"/>
        </pc:sldMkLst>
        <pc:spChg chg="mod">
          <ac:chgData name="Sanjai Anbazhagan @ 4i Apps" userId="S::sanjai.a@4iapps.com::5f49cb10-c05c-44ae-b322-462b9f197af9" providerId="AD" clId="Web-{94A0F0EE-453B-7A8A-0476-D8937A1FD5A0}" dt="2023-12-20T14:01:43.558" v="142" actId="20577"/>
          <ac:spMkLst>
            <pc:docMk/>
            <pc:sldMk cId="818042533" sldId="315"/>
            <ac:spMk id="11" creationId="{16E09B07-C2B5-5F89-6519-5B732ABFB98B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1:47.371" v="143" actId="20577"/>
          <ac:spMkLst>
            <pc:docMk/>
            <pc:sldMk cId="818042533" sldId="315"/>
            <ac:spMk id="12" creationId="{5D492876-1CA2-3480-6FF0-80229560CD63}"/>
          </ac:spMkLst>
        </pc:spChg>
      </pc:sldChg>
      <pc:sldChg chg="modSp">
        <pc:chgData name="Sanjai Anbazhagan @ 4i Apps" userId="S::sanjai.a@4iapps.com::5f49cb10-c05c-44ae-b322-462b9f197af9" providerId="AD" clId="Web-{94A0F0EE-453B-7A8A-0476-D8937A1FD5A0}" dt="2023-12-20T14:13:55.382" v="192" actId="20577"/>
        <pc:sldMkLst>
          <pc:docMk/>
          <pc:sldMk cId="4238058533" sldId="316"/>
        </pc:sldMkLst>
        <pc:spChg chg="mod">
          <ac:chgData name="Sanjai Anbazhagan @ 4i Apps" userId="S::sanjai.a@4iapps.com::5f49cb10-c05c-44ae-b322-462b9f197af9" providerId="AD" clId="Web-{94A0F0EE-453B-7A8A-0476-D8937A1FD5A0}" dt="2023-12-20T14:02:08.043" v="147" actId="20577"/>
          <ac:spMkLst>
            <pc:docMk/>
            <pc:sldMk cId="4238058533" sldId="316"/>
            <ac:spMk id="3" creationId="{5DE366CA-CE93-EA8A-6683-3DB9DFB1FF07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13:39.897" v="188" actId="20577"/>
          <ac:spMkLst>
            <pc:docMk/>
            <pc:sldMk cId="4238058533" sldId="316"/>
            <ac:spMk id="5" creationId="{9D40FA74-94B8-520C-F4AA-356561CD7B5F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2:05.137" v="146" actId="20577"/>
          <ac:spMkLst>
            <pc:docMk/>
            <pc:sldMk cId="4238058533" sldId="316"/>
            <ac:spMk id="7" creationId="{E2413C67-CD70-EE6A-F2BA-98BB41A00453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13:43.538" v="189" actId="20577"/>
          <ac:spMkLst>
            <pc:docMk/>
            <pc:sldMk cId="4238058533" sldId="316"/>
            <ac:spMk id="8" creationId="{AAC1BB19-4D20-1495-470C-4F9D08A3F8BB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1:58.762" v="144" actId="20577"/>
          <ac:spMkLst>
            <pc:docMk/>
            <pc:sldMk cId="4238058533" sldId="316"/>
            <ac:spMk id="11" creationId="{17874708-2AD9-C9B9-1507-579B73381FD8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02:02.762" v="145" actId="20577"/>
          <ac:spMkLst>
            <pc:docMk/>
            <pc:sldMk cId="4238058533" sldId="316"/>
            <ac:spMk id="12" creationId="{0709E986-10E6-28F6-760A-9A13D335FE06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13:49.866" v="191" actId="20577"/>
          <ac:spMkLst>
            <pc:docMk/>
            <pc:sldMk cId="4238058533" sldId="316"/>
            <ac:spMk id="13" creationId="{B4374D92-075B-8B27-9748-D590CE85A51D}"/>
          </ac:spMkLst>
        </pc:spChg>
        <pc:spChg chg="mod">
          <ac:chgData name="Sanjai Anbazhagan @ 4i Apps" userId="S::sanjai.a@4iapps.com::5f49cb10-c05c-44ae-b322-462b9f197af9" providerId="AD" clId="Web-{94A0F0EE-453B-7A8A-0476-D8937A1FD5A0}" dt="2023-12-20T14:13:55.382" v="192" actId="20577"/>
          <ac:spMkLst>
            <pc:docMk/>
            <pc:sldMk cId="4238058533" sldId="316"/>
            <ac:spMk id="17" creationId="{A2F41652-2FC7-05DF-9D12-80EE4842EF68}"/>
          </ac:spMkLst>
        </pc:spChg>
      </pc:sldChg>
    </pc:docChg>
  </pc:docChgLst>
  <pc:docChgLst>
    <pc:chgData name="Sanjai Anbazhagan @ 4i Apps" userId="S::sanjai.a@4iapps.com::5f49cb10-c05c-44ae-b322-462b9f197af9" providerId="AD" clId="Web-{1BEB5D12-9551-7E9C-A62F-B6A5C271701A}"/>
    <pc:docChg chg="modSld">
      <pc:chgData name="Sanjai Anbazhagan @ 4i Apps" userId="S::sanjai.a@4iapps.com::5f49cb10-c05c-44ae-b322-462b9f197af9" providerId="AD" clId="Web-{1BEB5D12-9551-7E9C-A62F-B6A5C271701A}" dt="2023-12-19T05:02:22.215" v="59"/>
      <pc:docMkLst>
        <pc:docMk/>
      </pc:docMkLst>
      <pc:sldChg chg="modSp">
        <pc:chgData name="Sanjai Anbazhagan @ 4i Apps" userId="S::sanjai.a@4iapps.com::5f49cb10-c05c-44ae-b322-462b9f197af9" providerId="AD" clId="Web-{1BEB5D12-9551-7E9C-A62F-B6A5C271701A}" dt="2023-12-19T04:48:54.792" v="3"/>
        <pc:sldMkLst>
          <pc:docMk/>
          <pc:sldMk cId="3227679465" sldId="289"/>
        </pc:sldMkLst>
        <pc:spChg chg="mod">
          <ac:chgData name="Sanjai Anbazhagan @ 4i Apps" userId="S::sanjai.a@4iapps.com::5f49cb10-c05c-44ae-b322-462b9f197af9" providerId="AD" clId="Web-{1BEB5D12-9551-7E9C-A62F-B6A5C271701A}" dt="2023-12-19T04:48:54.792" v="3"/>
          <ac:spMkLst>
            <pc:docMk/>
            <pc:sldMk cId="3227679465" sldId="289"/>
            <ac:spMk id="2" creationId="{4F307D21-7814-0D64-F782-B6497624E1F4}"/>
          </ac:spMkLst>
        </pc:spChg>
      </pc:sldChg>
      <pc:sldChg chg="modSp">
        <pc:chgData name="Sanjai Anbazhagan @ 4i Apps" userId="S::sanjai.a@4iapps.com::5f49cb10-c05c-44ae-b322-462b9f197af9" providerId="AD" clId="Web-{1BEB5D12-9551-7E9C-A62F-B6A5C271701A}" dt="2023-12-19T04:54:18.720" v="56" actId="1076"/>
        <pc:sldMkLst>
          <pc:docMk/>
          <pc:sldMk cId="1394049878" sldId="290"/>
        </pc:sldMkLst>
        <pc:spChg chg="mod">
          <ac:chgData name="Sanjai Anbazhagan @ 4i Apps" userId="S::sanjai.a@4iapps.com::5f49cb10-c05c-44ae-b322-462b9f197af9" providerId="AD" clId="Web-{1BEB5D12-9551-7E9C-A62F-B6A5C271701A}" dt="2023-12-19T04:54:18.720" v="56" actId="1076"/>
          <ac:spMkLst>
            <pc:docMk/>
            <pc:sldMk cId="1394049878" sldId="290"/>
            <ac:spMk id="2" creationId="{BF0968DF-A74F-F80F-B5D0-064DAF57FBF9}"/>
          </ac:spMkLst>
        </pc:spChg>
        <pc:graphicFrameChg chg="mod modGraphic">
          <ac:chgData name="Sanjai Anbazhagan @ 4i Apps" userId="S::sanjai.a@4iapps.com::5f49cb10-c05c-44ae-b322-462b9f197af9" providerId="AD" clId="Web-{1BEB5D12-9551-7E9C-A62F-B6A5C271701A}" dt="2023-12-19T04:54:15.330" v="55" actId="1076"/>
          <ac:graphicFrameMkLst>
            <pc:docMk/>
            <pc:sldMk cId="1394049878" sldId="290"/>
            <ac:graphicFrameMk id="257" creationId="{CB209515-931C-E693-354E-D9FF4FB4A38A}"/>
          </ac:graphicFrameMkLst>
        </pc:graphicFrameChg>
      </pc:sldChg>
      <pc:sldChg chg="addSp delSp modSp">
        <pc:chgData name="Sanjai Anbazhagan @ 4i Apps" userId="S::sanjai.a@4iapps.com::5f49cb10-c05c-44ae-b322-462b9f197af9" providerId="AD" clId="Web-{1BEB5D12-9551-7E9C-A62F-B6A5C271701A}" dt="2023-12-19T05:02:22.215" v="59"/>
        <pc:sldMkLst>
          <pc:docMk/>
          <pc:sldMk cId="2831413425" sldId="291"/>
        </pc:sldMkLst>
        <pc:spChg chg="add del mod">
          <ac:chgData name="Sanjai Anbazhagan @ 4i Apps" userId="S::sanjai.a@4iapps.com::5f49cb10-c05c-44ae-b322-462b9f197af9" providerId="AD" clId="Web-{1BEB5D12-9551-7E9C-A62F-B6A5C271701A}" dt="2023-12-19T05:02:22.215" v="59"/>
          <ac:spMkLst>
            <pc:docMk/>
            <pc:sldMk cId="2831413425" sldId="291"/>
            <ac:spMk id="2" creationId="{7ACE99FD-51CB-0CEB-EE14-BF9D2883ED6B}"/>
          </ac:spMkLst>
        </pc:spChg>
      </pc:sldChg>
    </pc:docChg>
  </pc:docChgLst>
  <pc:docChgLst>
    <pc:chgData name="Sanjai Anbazhagan @ 4i Apps" userId="S::sanjai.a@4iapps.com::5f49cb10-c05c-44ae-b322-462b9f197af9" providerId="AD" clId="Web-{925A08C9-1422-7766-2468-8B015084B1F0}"/>
    <pc:docChg chg="addSld delSld modSld">
      <pc:chgData name="Sanjai Anbazhagan @ 4i Apps" userId="S::sanjai.a@4iapps.com::5f49cb10-c05c-44ae-b322-462b9f197af9" providerId="AD" clId="Web-{925A08C9-1422-7766-2468-8B015084B1F0}" dt="2023-12-18T06:56:10.647" v="81" actId="1076"/>
      <pc:docMkLst>
        <pc:docMk/>
      </pc:docMkLst>
      <pc:sldChg chg="addSp delSp modSp">
        <pc:chgData name="Sanjai Anbazhagan @ 4i Apps" userId="S::sanjai.a@4iapps.com::5f49cb10-c05c-44ae-b322-462b9f197af9" providerId="AD" clId="Web-{925A08C9-1422-7766-2468-8B015084B1F0}" dt="2023-12-18T06:56:10.647" v="81" actId="1076"/>
        <pc:sldMkLst>
          <pc:docMk/>
          <pc:sldMk cId="0" sldId="257"/>
        </pc:sldMkLst>
        <pc:spChg chg="add mod">
          <ac:chgData name="Sanjai Anbazhagan @ 4i Apps" userId="S::sanjai.a@4iapps.com::5f49cb10-c05c-44ae-b322-462b9f197af9" providerId="AD" clId="Web-{925A08C9-1422-7766-2468-8B015084B1F0}" dt="2023-12-18T06:55:46.678" v="72" actId="1076"/>
          <ac:spMkLst>
            <pc:docMk/>
            <pc:sldMk cId="0" sldId="257"/>
            <ac:spMk id="2" creationId="{DFCBD7D4-1055-3907-9CB9-BE22CCEBAE93}"/>
          </ac:spMkLst>
        </pc:spChg>
        <pc:spChg chg="add mod">
          <ac:chgData name="Sanjai Anbazhagan @ 4i Apps" userId="S::sanjai.a@4iapps.com::5f49cb10-c05c-44ae-b322-462b9f197af9" providerId="AD" clId="Web-{925A08C9-1422-7766-2468-8B015084B1F0}" dt="2023-12-18T06:56:10.647" v="81" actId="1076"/>
          <ac:spMkLst>
            <pc:docMk/>
            <pc:sldMk cId="0" sldId="257"/>
            <ac:spMk id="3" creationId="{458069DC-BE07-1CB8-4273-9B1DFD9F5ECE}"/>
          </ac:spMkLst>
        </pc:spChg>
        <pc:spChg chg="add del mod">
          <ac:chgData name="Sanjai Anbazhagan @ 4i Apps" userId="S::sanjai.a@4iapps.com::5f49cb10-c05c-44ae-b322-462b9f197af9" providerId="AD" clId="Web-{925A08C9-1422-7766-2468-8B015084B1F0}" dt="2023-12-18T06:55:38.302" v="71"/>
          <ac:spMkLst>
            <pc:docMk/>
            <pc:sldMk cId="0" sldId="257"/>
            <ac:spMk id="4" creationId="{2A98B6A7-8C8A-90AD-C757-69F2CBB52899}"/>
          </ac:spMkLst>
        </pc:spChg>
        <pc:spChg chg="del">
          <ac:chgData name="Sanjai Anbazhagan @ 4i Apps" userId="S::sanjai.a@4iapps.com::5f49cb10-c05c-44ae-b322-462b9f197af9" providerId="AD" clId="Web-{925A08C9-1422-7766-2468-8B015084B1F0}" dt="2023-12-18T06:32:13.917" v="0"/>
          <ac:spMkLst>
            <pc:docMk/>
            <pc:sldMk cId="0" sldId="257"/>
            <ac:spMk id="5" creationId="{00000000-0000-0000-0000-000000000000}"/>
          </ac:spMkLst>
        </pc:spChg>
        <pc:spChg chg="del">
          <ac:chgData name="Sanjai Anbazhagan @ 4i Apps" userId="S::sanjai.a@4iapps.com::5f49cb10-c05c-44ae-b322-462b9f197af9" providerId="AD" clId="Web-{925A08C9-1422-7766-2468-8B015084B1F0}" dt="2023-12-18T06:32:17.448" v="2"/>
          <ac:spMkLst>
            <pc:docMk/>
            <pc:sldMk cId="0" sldId="257"/>
            <ac:spMk id="6" creationId="{00000000-0000-0000-0000-000000000000}"/>
          </ac:spMkLst>
        </pc:spChg>
        <pc:spChg chg="del">
          <ac:chgData name="Sanjai Anbazhagan @ 4i Apps" userId="S::sanjai.a@4iapps.com::5f49cb10-c05c-44ae-b322-462b9f197af9" providerId="AD" clId="Web-{925A08C9-1422-7766-2468-8B015084B1F0}" dt="2023-12-18T06:32:18.980" v="3"/>
          <ac:spMkLst>
            <pc:docMk/>
            <pc:sldMk cId="0" sldId="257"/>
            <ac:spMk id="7" creationId="{00000000-0000-0000-0000-000000000000}"/>
          </ac:spMkLst>
        </pc:spChg>
        <pc:spChg chg="del">
          <ac:chgData name="Sanjai Anbazhagan @ 4i Apps" userId="S::sanjai.a@4iapps.com::5f49cb10-c05c-44ae-b322-462b9f197af9" providerId="AD" clId="Web-{925A08C9-1422-7766-2468-8B015084B1F0}" dt="2023-12-18T06:32:22.402" v="5"/>
          <ac:spMkLst>
            <pc:docMk/>
            <pc:sldMk cId="0" sldId="257"/>
            <ac:spMk id="8" creationId="{00000000-0000-0000-0000-000000000000}"/>
          </ac:spMkLst>
        </pc:spChg>
        <pc:spChg chg="add del">
          <ac:chgData name="Sanjai Anbazhagan @ 4i Apps" userId="S::sanjai.a@4iapps.com::5f49cb10-c05c-44ae-b322-462b9f197af9" providerId="AD" clId="Web-{925A08C9-1422-7766-2468-8B015084B1F0}" dt="2023-12-18T06:54:41.511" v="57"/>
          <ac:spMkLst>
            <pc:docMk/>
            <pc:sldMk cId="0" sldId="257"/>
            <ac:spMk id="9" creationId="{06503891-0943-4166-9971-D33181D6EC57}"/>
          </ac:spMkLst>
        </pc:spChg>
        <pc:spChg chg="del mod">
          <ac:chgData name="Sanjai Anbazhagan @ 4i Apps" userId="S::sanjai.a@4iapps.com::5f49cb10-c05c-44ae-b322-462b9f197af9" providerId="AD" clId="Web-{925A08C9-1422-7766-2468-8B015084B1F0}" dt="2023-12-18T06:55:25.974" v="67"/>
          <ac:spMkLst>
            <pc:docMk/>
            <pc:sldMk cId="0" sldId="257"/>
            <ac:spMk id="10" creationId="{66473F66-0E89-A3AB-A875-C55DA7BE2443}"/>
          </ac:spMkLst>
        </pc:spChg>
        <pc:picChg chg="del">
          <ac:chgData name="Sanjai Anbazhagan @ 4i Apps" userId="S::sanjai.a@4iapps.com::5f49cb10-c05c-44ae-b322-462b9f197af9" providerId="AD" clId="Web-{925A08C9-1422-7766-2468-8B015084B1F0}" dt="2023-12-18T06:32:23.167" v="6"/>
          <ac:picMkLst>
            <pc:docMk/>
            <pc:sldMk cId="0" sldId="257"/>
            <ac:picMk id="2" creationId="{69E64F54-EF38-295B-51DF-1F0E0A7E1468}"/>
          </ac:picMkLst>
        </pc:picChg>
        <pc:picChg chg="del">
          <ac:chgData name="Sanjai Anbazhagan @ 4i Apps" userId="S::sanjai.a@4iapps.com::5f49cb10-c05c-44ae-b322-462b9f197af9" providerId="AD" clId="Web-{925A08C9-1422-7766-2468-8B015084B1F0}" dt="2023-12-18T06:32:16.526" v="1"/>
          <ac:picMkLst>
            <pc:docMk/>
            <pc:sldMk cId="0" sldId="257"/>
            <ac:picMk id="3" creationId="{29C39580-B0C2-C78A-0B55-E9C3A054503F}"/>
          </ac:picMkLst>
        </pc:picChg>
        <pc:picChg chg="del">
          <ac:chgData name="Sanjai Anbazhagan @ 4i Apps" userId="S::sanjai.a@4iapps.com::5f49cb10-c05c-44ae-b322-462b9f197af9" providerId="AD" clId="Web-{925A08C9-1422-7766-2468-8B015084B1F0}" dt="2023-12-18T06:32:19.901" v="4"/>
          <ac:picMkLst>
            <pc:docMk/>
            <pc:sldMk cId="0" sldId="257"/>
            <ac:picMk id="12" creationId="{9FA508E5-8CEB-9BDC-6958-A310334036B8}"/>
          </ac:picMkLst>
        </pc:picChg>
      </pc:sldChg>
      <pc:sldChg chg="del">
        <pc:chgData name="Sanjai Anbazhagan @ 4i Apps" userId="S::sanjai.a@4iapps.com::5f49cb10-c05c-44ae-b322-462b9f197af9" providerId="AD" clId="Web-{925A08C9-1422-7766-2468-8B015084B1F0}" dt="2023-12-18T06:32:29.511" v="9"/>
        <pc:sldMkLst>
          <pc:docMk/>
          <pc:sldMk cId="0" sldId="259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0.308" v="10"/>
        <pc:sldMkLst>
          <pc:docMk/>
          <pc:sldMk cId="0" sldId="260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1.042" v="11"/>
        <pc:sldMkLst>
          <pc:docMk/>
          <pc:sldMk cId="0" sldId="261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5.996" v="19"/>
        <pc:sldMkLst>
          <pc:docMk/>
          <pc:sldMk cId="0" sldId="267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9.011" v="23"/>
        <pc:sldMkLst>
          <pc:docMk/>
          <pc:sldMk cId="0" sldId="270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2.386" v="13"/>
        <pc:sldMkLst>
          <pc:docMk/>
          <pc:sldMk cId="2991755447" sldId="271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5.418" v="18"/>
        <pc:sldMkLst>
          <pc:docMk/>
          <pc:sldMk cId="3873807169" sldId="272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27.902" v="7"/>
        <pc:sldMkLst>
          <pc:docMk/>
          <pc:sldMk cId="1094963302" sldId="273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6.793" v="20"/>
        <pc:sldMkLst>
          <pc:docMk/>
          <pc:sldMk cId="967530297" sldId="275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8.402" v="22"/>
        <pc:sldMkLst>
          <pc:docMk/>
          <pc:sldMk cId="3899330828" sldId="276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4.714" v="17"/>
        <pc:sldMkLst>
          <pc:docMk/>
          <pc:sldMk cId="510171910" sldId="280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3.589" v="15"/>
        <pc:sldMkLst>
          <pc:docMk/>
          <pc:sldMk cId="3988952216" sldId="281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4.105" v="16"/>
        <pc:sldMkLst>
          <pc:docMk/>
          <pc:sldMk cId="3538795160" sldId="282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1.714" v="12"/>
        <pc:sldMkLst>
          <pc:docMk/>
          <pc:sldMk cId="615892669" sldId="283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2.871" v="14"/>
        <pc:sldMkLst>
          <pc:docMk/>
          <pc:sldMk cId="4032864128" sldId="284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28.839" v="8"/>
        <pc:sldMkLst>
          <pc:docMk/>
          <pc:sldMk cId="743152918" sldId="285"/>
        </pc:sldMkLst>
      </pc:sldChg>
      <pc:sldChg chg="del">
        <pc:chgData name="Sanjai Anbazhagan @ 4i Apps" userId="S::sanjai.a@4iapps.com::5f49cb10-c05c-44ae-b322-462b9f197af9" providerId="AD" clId="Web-{925A08C9-1422-7766-2468-8B015084B1F0}" dt="2023-12-18T06:32:37.386" v="21"/>
        <pc:sldMkLst>
          <pc:docMk/>
          <pc:sldMk cId="2869520535" sldId="286"/>
        </pc:sldMkLst>
      </pc:sldChg>
      <pc:sldChg chg="addSp delSp">
        <pc:chgData name="Sanjai Anbazhagan @ 4i Apps" userId="S::sanjai.a@4iapps.com::5f49cb10-c05c-44ae-b322-462b9f197af9" providerId="AD" clId="Web-{925A08C9-1422-7766-2468-8B015084B1F0}" dt="2023-12-18T06:52:39.726" v="35"/>
        <pc:sldMkLst>
          <pc:docMk/>
          <pc:sldMk cId="940880327" sldId="287"/>
        </pc:sldMkLst>
        <pc:spChg chg="add del">
          <ac:chgData name="Sanjai Anbazhagan @ 4i Apps" userId="S::sanjai.a@4iapps.com::5f49cb10-c05c-44ae-b322-462b9f197af9" providerId="AD" clId="Web-{925A08C9-1422-7766-2468-8B015084B1F0}" dt="2023-12-18T06:52:39.726" v="35"/>
          <ac:spMkLst>
            <pc:docMk/>
            <pc:sldMk cId="940880327" sldId="287"/>
            <ac:spMk id="3" creationId="{04DC6F1C-FB45-C631-CF70-EAA23C3DE87A}"/>
          </ac:spMkLst>
        </pc:spChg>
      </pc:sldChg>
      <pc:sldChg chg="add replId">
        <pc:chgData name="Sanjai Anbazhagan @ 4i Apps" userId="S::sanjai.a@4iapps.com::5f49cb10-c05c-44ae-b322-462b9f197af9" providerId="AD" clId="Web-{925A08C9-1422-7766-2468-8B015084B1F0}" dt="2023-12-18T06:32:41.980" v="24"/>
        <pc:sldMkLst>
          <pc:docMk/>
          <pc:sldMk cId="1898445198" sldId="288"/>
        </pc:sldMkLst>
      </pc:sldChg>
      <pc:sldChg chg="add replId">
        <pc:chgData name="Sanjai Anbazhagan @ 4i Apps" userId="S::sanjai.a@4iapps.com::5f49cb10-c05c-44ae-b322-462b9f197af9" providerId="AD" clId="Web-{925A08C9-1422-7766-2468-8B015084B1F0}" dt="2023-12-18T06:32:43.809" v="25"/>
        <pc:sldMkLst>
          <pc:docMk/>
          <pc:sldMk cId="3227679465" sldId="289"/>
        </pc:sldMkLst>
      </pc:sldChg>
      <pc:sldChg chg="add replId">
        <pc:chgData name="Sanjai Anbazhagan @ 4i Apps" userId="S::sanjai.a@4iapps.com::5f49cb10-c05c-44ae-b322-462b9f197af9" providerId="AD" clId="Web-{925A08C9-1422-7766-2468-8B015084B1F0}" dt="2023-12-18T06:32:44.105" v="26"/>
        <pc:sldMkLst>
          <pc:docMk/>
          <pc:sldMk cId="1394049878" sldId="290"/>
        </pc:sldMkLst>
      </pc:sldChg>
      <pc:sldChg chg="add replId">
        <pc:chgData name="Sanjai Anbazhagan @ 4i Apps" userId="S::sanjai.a@4iapps.com::5f49cb10-c05c-44ae-b322-462b9f197af9" providerId="AD" clId="Web-{925A08C9-1422-7766-2468-8B015084B1F0}" dt="2023-12-18T06:32:44.137" v="27"/>
        <pc:sldMkLst>
          <pc:docMk/>
          <pc:sldMk cId="2831413425" sldId="291"/>
        </pc:sldMkLst>
      </pc:sldChg>
      <pc:sldChg chg="add replId">
        <pc:chgData name="Sanjai Anbazhagan @ 4i Apps" userId="S::sanjai.a@4iapps.com::5f49cb10-c05c-44ae-b322-462b9f197af9" providerId="AD" clId="Web-{925A08C9-1422-7766-2468-8B015084B1F0}" dt="2023-12-18T06:32:44.496" v="28"/>
        <pc:sldMkLst>
          <pc:docMk/>
          <pc:sldMk cId="1157177238" sldId="292"/>
        </pc:sldMkLst>
      </pc:sldChg>
      <pc:sldChg chg="add replId">
        <pc:chgData name="Sanjai Anbazhagan @ 4i Apps" userId="S::sanjai.a@4iapps.com::5f49cb10-c05c-44ae-b322-462b9f197af9" providerId="AD" clId="Web-{925A08C9-1422-7766-2468-8B015084B1F0}" dt="2023-12-18T06:32:44.762" v="29"/>
        <pc:sldMkLst>
          <pc:docMk/>
          <pc:sldMk cId="4241621700" sldId="293"/>
        </pc:sldMkLst>
      </pc:sldChg>
      <pc:sldChg chg="add replId">
        <pc:chgData name="Sanjai Anbazhagan @ 4i Apps" userId="S::sanjai.a@4iapps.com::5f49cb10-c05c-44ae-b322-462b9f197af9" providerId="AD" clId="Web-{925A08C9-1422-7766-2468-8B015084B1F0}" dt="2023-12-18T06:32:46.340" v="30"/>
        <pc:sldMkLst>
          <pc:docMk/>
          <pc:sldMk cId="2624016469" sldId="294"/>
        </pc:sldMkLst>
      </pc:sldChg>
      <pc:sldChg chg="add replId">
        <pc:chgData name="Sanjai Anbazhagan @ 4i Apps" userId="S::sanjai.a@4iapps.com::5f49cb10-c05c-44ae-b322-462b9f197af9" providerId="AD" clId="Web-{925A08C9-1422-7766-2468-8B015084B1F0}" dt="2023-12-18T06:32:46.371" v="31"/>
        <pc:sldMkLst>
          <pc:docMk/>
          <pc:sldMk cId="1987336887" sldId="295"/>
        </pc:sldMkLst>
      </pc:sldChg>
      <pc:sldChg chg="add replId">
        <pc:chgData name="Sanjai Anbazhagan @ 4i Apps" userId="S::sanjai.a@4iapps.com::5f49cb10-c05c-44ae-b322-462b9f197af9" providerId="AD" clId="Web-{925A08C9-1422-7766-2468-8B015084B1F0}" dt="2023-12-18T06:32:46.402" v="32"/>
        <pc:sldMkLst>
          <pc:docMk/>
          <pc:sldMk cId="1962387641" sldId="296"/>
        </pc:sldMkLst>
      </pc:sldChg>
      <pc:sldChg chg="add replId">
        <pc:chgData name="Sanjai Anbazhagan @ 4i Apps" userId="S::sanjai.a@4iapps.com::5f49cb10-c05c-44ae-b322-462b9f197af9" providerId="AD" clId="Web-{925A08C9-1422-7766-2468-8B015084B1F0}" dt="2023-12-18T06:32:46.418" v="33"/>
        <pc:sldMkLst>
          <pc:docMk/>
          <pc:sldMk cId="3166066805" sldId="297"/>
        </pc:sldMkLst>
      </pc:sldChg>
    </pc:docChg>
  </pc:docChgLst>
  <pc:docChgLst>
    <pc:chgData name="Sanjai Anbazhagan @ 4i Apps" userId="S::sanjai.a@4iapps.com::5f49cb10-c05c-44ae-b322-462b9f197af9" providerId="AD" clId="Web-{B4A7A048-DBAE-45D1-A22F-711733B784E6}"/>
    <pc:docChg chg="modSld">
      <pc:chgData name="Sanjai Anbazhagan @ 4i Apps" userId="S::sanjai.a@4iapps.com::5f49cb10-c05c-44ae-b322-462b9f197af9" providerId="AD" clId="Web-{B4A7A048-DBAE-45D1-A22F-711733B784E6}" dt="2023-12-03T09:53:15.608" v="115" actId="1076"/>
      <pc:docMkLst>
        <pc:docMk/>
      </pc:docMkLst>
      <pc:sldChg chg="modSp">
        <pc:chgData name="Sanjai Anbazhagan @ 4i Apps" userId="S::sanjai.a@4iapps.com::5f49cb10-c05c-44ae-b322-462b9f197af9" providerId="AD" clId="Web-{B4A7A048-DBAE-45D1-A22F-711733B784E6}" dt="2023-12-03T09:53:15.608" v="115" actId="1076"/>
        <pc:sldMkLst>
          <pc:docMk/>
          <pc:sldMk cId="0" sldId="269"/>
        </pc:sldMkLst>
        <pc:spChg chg="mod">
          <ac:chgData name="Sanjai Anbazhagan @ 4i Apps" userId="S::sanjai.a@4iapps.com::5f49cb10-c05c-44ae-b322-462b9f197af9" providerId="AD" clId="Web-{B4A7A048-DBAE-45D1-A22F-711733B784E6}" dt="2023-12-03T09:52:46.264" v="113" actId="1076"/>
          <ac:spMkLst>
            <pc:docMk/>
            <pc:sldMk cId="0" sldId="269"/>
            <ac:spMk id="3" creationId="{0F80C086-F3AA-C871-4A09-D0D4C96647F0}"/>
          </ac:spMkLst>
        </pc:spChg>
        <pc:spChg chg="mod">
          <ac:chgData name="Sanjai Anbazhagan @ 4i Apps" userId="S::sanjai.a@4iapps.com::5f49cb10-c05c-44ae-b322-462b9f197af9" providerId="AD" clId="Web-{B4A7A048-DBAE-45D1-A22F-711733B784E6}" dt="2023-12-03T09:52:17.435" v="109" actId="1076"/>
          <ac:spMkLst>
            <pc:docMk/>
            <pc:sldMk cId="0" sldId="269"/>
            <ac:spMk id="4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B4A7A048-DBAE-45D1-A22F-711733B784E6}" dt="2023-12-03T09:52:39.139" v="112" actId="1076"/>
          <ac:spMkLst>
            <pc:docMk/>
            <pc:sldMk cId="0" sldId="269"/>
            <ac:spMk id="13" creationId="{E692BC4E-0D4A-DF61-1D9E-E01CE1C0B918}"/>
          </ac:spMkLst>
        </pc:spChg>
        <pc:picChg chg="mod">
          <ac:chgData name="Sanjai Anbazhagan @ 4i Apps" userId="S::sanjai.a@4iapps.com::5f49cb10-c05c-44ae-b322-462b9f197af9" providerId="AD" clId="Web-{B4A7A048-DBAE-45D1-A22F-711733B784E6}" dt="2023-12-03T09:53:15.608" v="115" actId="1076"/>
          <ac:picMkLst>
            <pc:docMk/>
            <pc:sldMk cId="0" sldId="269"/>
            <ac:picMk id="10" creationId="{D7A136E8-9C07-2A5C-3866-3E200A7D75B3}"/>
          </ac:picMkLst>
        </pc:picChg>
      </pc:sldChg>
      <pc:sldChg chg="addSp delSp modSp">
        <pc:chgData name="Sanjai Anbazhagan @ 4i Apps" userId="S::sanjai.a@4iapps.com::5f49cb10-c05c-44ae-b322-462b9f197af9" providerId="AD" clId="Web-{B4A7A048-DBAE-45D1-A22F-711733B784E6}" dt="2023-12-03T09:48:57.992" v="88" actId="1076"/>
        <pc:sldMkLst>
          <pc:docMk/>
          <pc:sldMk cId="510171910" sldId="280"/>
        </pc:sldMkLst>
        <pc:spChg chg="add mod">
          <ac:chgData name="Sanjai Anbazhagan @ 4i Apps" userId="S::sanjai.a@4iapps.com::5f49cb10-c05c-44ae-b322-462b9f197af9" providerId="AD" clId="Web-{B4A7A048-DBAE-45D1-A22F-711733B784E6}" dt="2023-12-03T09:43:30.656" v="65" actId="1076"/>
          <ac:spMkLst>
            <pc:docMk/>
            <pc:sldMk cId="510171910" sldId="280"/>
            <ac:spMk id="2" creationId="{993BC4B5-48DB-21BF-595F-6F6278477841}"/>
          </ac:spMkLst>
        </pc:spChg>
        <pc:spChg chg="add mod">
          <ac:chgData name="Sanjai Anbazhagan @ 4i Apps" userId="S::sanjai.a@4iapps.com::5f49cb10-c05c-44ae-b322-462b9f197af9" providerId="AD" clId="Web-{B4A7A048-DBAE-45D1-A22F-711733B784E6}" dt="2023-12-03T09:44:03.750" v="69" actId="1076"/>
          <ac:spMkLst>
            <pc:docMk/>
            <pc:sldMk cId="510171910" sldId="280"/>
            <ac:spMk id="3" creationId="{03033C03-BF30-EF77-1EF4-F11804BCB08F}"/>
          </ac:spMkLst>
        </pc:spChg>
        <pc:spChg chg="mod">
          <ac:chgData name="Sanjai Anbazhagan @ 4i Apps" userId="S::sanjai.a@4iapps.com::5f49cb10-c05c-44ae-b322-462b9f197af9" providerId="AD" clId="Web-{B4A7A048-DBAE-45D1-A22F-711733B784E6}" dt="2023-12-03T09:43:40.453" v="66" actId="14100"/>
          <ac:spMkLst>
            <pc:docMk/>
            <pc:sldMk cId="510171910" sldId="280"/>
            <ac:spMk id="4" creationId="{48547608-339D-B60E-5BA5-BC668A48D1D5}"/>
          </ac:spMkLst>
        </pc:spChg>
        <pc:spChg chg="mod">
          <ac:chgData name="Sanjai Anbazhagan @ 4i Apps" userId="S::sanjai.a@4iapps.com::5f49cb10-c05c-44ae-b322-462b9f197af9" providerId="AD" clId="Web-{B4A7A048-DBAE-45D1-A22F-711733B784E6}" dt="2023-12-03T09:43:49.203" v="67" actId="14100"/>
          <ac:spMkLst>
            <pc:docMk/>
            <pc:sldMk cId="510171910" sldId="280"/>
            <ac:spMk id="6" creationId="{CB54A0D2-6185-528C-1830-E64FCCC75F3F}"/>
          </ac:spMkLst>
        </pc:spChg>
        <pc:spChg chg="mod">
          <ac:chgData name="Sanjai Anbazhagan @ 4i Apps" userId="S::sanjai.a@4iapps.com::5f49cb10-c05c-44ae-b322-462b9f197af9" providerId="AD" clId="Web-{B4A7A048-DBAE-45D1-A22F-711733B784E6}" dt="2023-12-03T09:41:42.309" v="49" actId="1076"/>
          <ac:spMkLst>
            <pc:docMk/>
            <pc:sldMk cId="510171910" sldId="280"/>
            <ac:spMk id="9" creationId="{A8293AA3-2AF7-853A-6CA9-4464B9B59B79}"/>
          </ac:spMkLst>
        </pc:spChg>
        <pc:spChg chg="mod">
          <ac:chgData name="Sanjai Anbazhagan @ 4i Apps" userId="S::sanjai.a@4iapps.com::5f49cb10-c05c-44ae-b322-462b9f197af9" providerId="AD" clId="Web-{B4A7A048-DBAE-45D1-A22F-711733B784E6}" dt="2023-12-03T09:43:53.985" v="68" actId="1076"/>
          <ac:spMkLst>
            <pc:docMk/>
            <pc:sldMk cId="510171910" sldId="280"/>
            <ac:spMk id="10" creationId="{A769E5C4-2365-70D9-E085-90D885CBB5E4}"/>
          </ac:spMkLst>
        </pc:spChg>
        <pc:picChg chg="add mod">
          <ac:chgData name="Sanjai Anbazhagan @ 4i Apps" userId="S::sanjai.a@4iapps.com::5f49cb10-c05c-44ae-b322-462b9f197af9" providerId="AD" clId="Web-{B4A7A048-DBAE-45D1-A22F-711733B784E6}" dt="2023-12-03T09:45:19.002" v="74" actId="1076"/>
          <ac:picMkLst>
            <pc:docMk/>
            <pc:sldMk cId="510171910" sldId="280"/>
            <ac:picMk id="5" creationId="{A2D7A6FA-E6C5-F1C6-4E95-0F91BB33E2FD}"/>
          </ac:picMkLst>
        </pc:picChg>
        <pc:picChg chg="add del mod">
          <ac:chgData name="Sanjai Anbazhagan @ 4i Apps" userId="S::sanjai.a@4iapps.com::5f49cb10-c05c-44ae-b322-462b9f197af9" providerId="AD" clId="Web-{B4A7A048-DBAE-45D1-A22F-711733B784E6}" dt="2023-12-03T09:48:36.492" v="80"/>
          <ac:picMkLst>
            <pc:docMk/>
            <pc:sldMk cId="510171910" sldId="280"/>
            <ac:picMk id="7" creationId="{4B19417D-C525-8DC4-67A8-B86AD4152336}"/>
          </ac:picMkLst>
        </pc:picChg>
        <pc:picChg chg="add mod">
          <ac:chgData name="Sanjai Anbazhagan @ 4i Apps" userId="S::sanjai.a@4iapps.com::5f49cb10-c05c-44ae-b322-462b9f197af9" providerId="AD" clId="Web-{B4A7A048-DBAE-45D1-A22F-711733B784E6}" dt="2023-12-03T09:48:57.992" v="88" actId="1076"/>
          <ac:picMkLst>
            <pc:docMk/>
            <pc:sldMk cId="510171910" sldId="280"/>
            <ac:picMk id="8" creationId="{B039DA93-B3C6-7AEC-9897-0F2279C4DE7E}"/>
          </ac:picMkLst>
        </pc:picChg>
        <pc:picChg chg="mod modCrop">
          <ac:chgData name="Sanjai Anbazhagan @ 4i Apps" userId="S::sanjai.a@4iapps.com::5f49cb10-c05c-44ae-b322-462b9f197af9" providerId="AD" clId="Web-{B4A7A048-DBAE-45D1-A22F-711733B784E6}" dt="2023-12-03T09:38:35.852" v="12"/>
          <ac:picMkLst>
            <pc:docMk/>
            <pc:sldMk cId="510171910" sldId="280"/>
            <ac:picMk id="20" creationId="{531168EE-4B9C-F0FD-A9F0-48BB57104A41}"/>
          </ac:picMkLst>
        </pc:picChg>
      </pc:sldChg>
      <pc:sldChg chg="addSp modSp">
        <pc:chgData name="Sanjai Anbazhagan @ 4i Apps" userId="S::sanjai.a@4iapps.com::5f49cb10-c05c-44ae-b322-462b9f197af9" providerId="AD" clId="Web-{B4A7A048-DBAE-45D1-A22F-711733B784E6}" dt="2023-12-03T09:51:34.496" v="105" actId="1076"/>
        <pc:sldMkLst>
          <pc:docMk/>
          <pc:sldMk cId="4032864128" sldId="284"/>
        </pc:sldMkLst>
        <pc:picChg chg="add mod">
          <ac:chgData name="Sanjai Anbazhagan @ 4i Apps" userId="S::sanjai.a@4iapps.com::5f49cb10-c05c-44ae-b322-462b9f197af9" providerId="AD" clId="Web-{B4A7A048-DBAE-45D1-A22F-711733B784E6}" dt="2023-12-03T09:51:34.496" v="105" actId="1076"/>
          <ac:picMkLst>
            <pc:docMk/>
            <pc:sldMk cId="4032864128" sldId="284"/>
            <ac:picMk id="3" creationId="{267482F3-065F-DB8C-99A7-6B647CEDC355}"/>
          </ac:picMkLst>
        </pc:picChg>
      </pc:sldChg>
    </pc:docChg>
  </pc:docChgLst>
  <pc:docChgLst>
    <pc:chgData name="Sanjai Anbazhagan @ 4i Apps" userId="S::sanjai.a@4iapps.com::5f49cb10-c05c-44ae-b322-462b9f197af9" providerId="AD" clId="Web-{AF68E24B-4BBB-2925-7414-28D7180BE169}"/>
    <pc:docChg chg="addSld delSld modSld sldOrd">
      <pc:chgData name="Sanjai Anbazhagan @ 4i Apps" userId="S::sanjai.a@4iapps.com::5f49cb10-c05c-44ae-b322-462b9f197af9" providerId="AD" clId="Web-{AF68E24B-4BBB-2925-7414-28D7180BE169}" dt="2023-12-20T07:56:42.713" v="2058" actId="1076"/>
      <pc:docMkLst>
        <pc:docMk/>
      </pc:docMkLst>
      <pc:sldChg chg="modSp">
        <pc:chgData name="Sanjai Anbazhagan @ 4i Apps" userId="S::sanjai.a@4iapps.com::5f49cb10-c05c-44ae-b322-462b9f197af9" providerId="AD" clId="Web-{AF68E24B-4BBB-2925-7414-28D7180BE169}" dt="2023-12-20T05:37:20.924" v="913" actId="20577"/>
        <pc:sldMkLst>
          <pc:docMk/>
          <pc:sldMk cId="1394049878" sldId="290"/>
        </pc:sldMkLst>
        <pc:graphicFrameChg chg="mod modGraphic">
          <ac:chgData name="Sanjai Anbazhagan @ 4i Apps" userId="S::sanjai.a@4iapps.com::5f49cb10-c05c-44ae-b322-462b9f197af9" providerId="AD" clId="Web-{AF68E24B-4BBB-2925-7414-28D7180BE169}" dt="2023-12-20T05:37:20.924" v="913" actId="20577"/>
          <ac:graphicFrameMkLst>
            <pc:docMk/>
            <pc:sldMk cId="1394049878" sldId="290"/>
            <ac:graphicFrameMk id="257" creationId="{CB209515-931C-E693-354E-D9FF4FB4A38A}"/>
          </ac:graphicFrameMkLst>
        </pc:graphicFrameChg>
      </pc:sldChg>
      <pc:sldChg chg="addSp delSp modSp ord">
        <pc:chgData name="Sanjai Anbazhagan @ 4i Apps" userId="S::sanjai.a@4iapps.com::5f49cb10-c05c-44ae-b322-462b9f197af9" providerId="AD" clId="Web-{AF68E24B-4BBB-2925-7414-28D7180BE169}" dt="2023-12-20T07:56:42.713" v="2058" actId="1076"/>
        <pc:sldMkLst>
          <pc:docMk/>
          <pc:sldMk cId="1157177238" sldId="292"/>
        </pc:sldMkLst>
        <pc:spChg chg="mod">
          <ac:chgData name="Sanjai Anbazhagan @ 4i Apps" userId="S::sanjai.a@4iapps.com::5f49cb10-c05c-44ae-b322-462b9f197af9" providerId="AD" clId="Web-{AF68E24B-4BBB-2925-7414-28D7180BE169}" dt="2023-12-20T07:15:53.039" v="1768" actId="20577"/>
          <ac:spMkLst>
            <pc:docMk/>
            <pc:sldMk cId="1157177238" sldId="292"/>
            <ac:spMk id="2" creationId="{FD1DB83C-E2CA-EC70-E492-2161600FE24B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22:22.083" v="1831" actId="20577"/>
          <ac:spMkLst>
            <pc:docMk/>
            <pc:sldMk cId="1157177238" sldId="292"/>
            <ac:spMk id="3" creationId="{DABB0B35-B8FE-6168-F15A-A34B9CB28120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22:33.646" v="1833" actId="1076"/>
          <ac:spMkLst>
            <pc:docMk/>
            <pc:sldMk cId="1157177238" sldId="292"/>
            <ac:spMk id="10" creationId="{297D8FA6-F55E-5E4D-9EE2-5B2B6B046B9E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6:42:26.270" v="1454"/>
          <ac:spMkLst>
            <pc:docMk/>
            <pc:sldMk cId="1157177238" sldId="292"/>
            <ac:spMk id="11" creationId="{B2486645-04EF-5D92-FF10-3F4C1B96FBDB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6:42:32.630" v="1456"/>
          <ac:spMkLst>
            <pc:docMk/>
            <pc:sldMk cId="1157177238" sldId="292"/>
            <ac:spMk id="12" creationId="{3B82C75D-F24A-3747-702C-06160657256C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56:30.415" v="2056" actId="14100"/>
          <ac:spMkLst>
            <pc:docMk/>
            <pc:sldMk cId="1157177238" sldId="292"/>
            <ac:spMk id="13" creationId="{87F942BF-69AD-B8D5-3FD7-4521928F01F6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56:38.275" v="2057" actId="1076"/>
          <ac:spMkLst>
            <pc:docMk/>
            <pc:sldMk cId="1157177238" sldId="292"/>
            <ac:spMk id="14" creationId="{0337D6C6-252A-98CB-B2B3-5495758E8D4D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7:16:22.087" v="1772"/>
          <ac:spMkLst>
            <pc:docMk/>
            <pc:sldMk cId="1157177238" sldId="292"/>
            <ac:spMk id="15" creationId="{F6B98B52-0020-B116-E606-84ADCD4878A2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7:16:19.634" v="1771"/>
          <ac:spMkLst>
            <pc:docMk/>
            <pc:sldMk cId="1157177238" sldId="292"/>
            <ac:spMk id="16" creationId="{295AC80D-1A14-AD14-0412-AABE1378685B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26:49.263" v="1868" actId="1076"/>
          <ac:spMkLst>
            <pc:docMk/>
            <pc:sldMk cId="1157177238" sldId="292"/>
            <ac:spMk id="17" creationId="{7764DF60-BEBC-5630-6C55-6FF9D235DD99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56:42.713" v="2058" actId="1076"/>
          <ac:spMkLst>
            <pc:docMk/>
            <pc:sldMk cId="1157177238" sldId="292"/>
            <ac:spMk id="18" creationId="{FB52EC2A-D70E-F9FC-2EBF-3FD9A4DCE68A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7:01:56.230" v="1628"/>
          <ac:spMkLst>
            <pc:docMk/>
            <pc:sldMk cId="1157177238" sldId="292"/>
            <ac:spMk id="19" creationId="{B26C94C1-15A0-DF32-22B8-E3CF5E205394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19:10.530" v="1800" actId="1076"/>
          <ac:spMkLst>
            <pc:docMk/>
            <pc:sldMk cId="1157177238" sldId="292"/>
            <ac:spMk id="20" creationId="{58FACDBB-458D-5066-2B75-9E6F26BB8B61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19:19.030" v="1802" actId="1076"/>
          <ac:spMkLst>
            <pc:docMk/>
            <pc:sldMk cId="1157177238" sldId="292"/>
            <ac:spMk id="21" creationId="{86E6CF6D-8192-5234-4063-40310EE938D7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19:24.671" v="1804" actId="1076"/>
          <ac:spMkLst>
            <pc:docMk/>
            <pc:sldMk cId="1157177238" sldId="292"/>
            <ac:spMk id="22" creationId="{04B3C2A8-E99C-B43D-E982-3386B7EBE51A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19:06.592" v="1799" actId="1076"/>
          <ac:spMkLst>
            <pc:docMk/>
            <pc:sldMk cId="1157177238" sldId="292"/>
            <ac:spMk id="23" creationId="{3958841C-442F-5D57-1638-0F6D3CA3403D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19:15.811" v="1801" actId="1076"/>
          <ac:spMkLst>
            <pc:docMk/>
            <pc:sldMk cId="1157177238" sldId="292"/>
            <ac:spMk id="24" creationId="{312D73CE-7AFE-1F3B-7169-6102126DDC87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19:22.671" v="1803" actId="1076"/>
          <ac:spMkLst>
            <pc:docMk/>
            <pc:sldMk cId="1157177238" sldId="292"/>
            <ac:spMk id="25" creationId="{7E09A713-42C5-1308-2168-3B7A02D6B5A8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27:03.217" v="1870" actId="1076"/>
          <ac:spMkLst>
            <pc:docMk/>
            <pc:sldMk cId="1157177238" sldId="292"/>
            <ac:spMk id="26" creationId="{F0E57E1C-6736-CB7A-8DD5-E9475FFD005E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27:18.124" v="1871" actId="1076"/>
          <ac:spMkLst>
            <pc:docMk/>
            <pc:sldMk cId="1157177238" sldId="292"/>
            <ac:spMk id="27" creationId="{4362C89C-299B-1BBB-39FF-69C6F66E96C2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27:26.687" v="1873" actId="1076"/>
          <ac:spMkLst>
            <pc:docMk/>
            <pc:sldMk cId="1157177238" sldId="292"/>
            <ac:spMk id="28" creationId="{C22D7C11-F9DB-C952-2BB7-787235E1C044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26:58.733" v="1869" actId="1076"/>
          <ac:spMkLst>
            <pc:docMk/>
            <pc:sldMk cId="1157177238" sldId="292"/>
            <ac:spMk id="29" creationId="{2F7BFA61-73DE-564E-C3E1-A96EB55D824B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19:33.765" v="1807" actId="1076"/>
          <ac:spMkLst>
            <pc:docMk/>
            <pc:sldMk cId="1157177238" sldId="292"/>
            <ac:spMk id="30" creationId="{0D2F7849-9BDD-7175-CA46-AB947D790628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27:21.296" v="1872" actId="1076"/>
          <ac:spMkLst>
            <pc:docMk/>
            <pc:sldMk cId="1157177238" sldId="292"/>
            <ac:spMk id="31" creationId="{62953501-6FF3-FA89-854E-736FA2FF419D}"/>
          </ac:spMkLst>
        </pc:spChg>
        <pc:spChg chg="add del">
          <ac:chgData name="Sanjai Anbazhagan @ 4i Apps" userId="S::sanjai.a@4iapps.com::5f49cb10-c05c-44ae-b322-462b9f197af9" providerId="AD" clId="Web-{AF68E24B-4BBB-2925-7414-28D7180BE169}" dt="2023-12-20T07:23:48.070" v="1846"/>
          <ac:spMkLst>
            <pc:docMk/>
            <pc:sldMk cId="1157177238" sldId="292"/>
            <ac:spMk id="32" creationId="{533FF3CB-14C5-2586-6672-3506DD139DDD}"/>
          </ac:spMkLst>
        </pc:spChg>
        <pc:graphicFrameChg chg="add del mod modGraphic">
          <ac:chgData name="Sanjai Anbazhagan @ 4i Apps" userId="S::sanjai.a@4iapps.com::5f49cb10-c05c-44ae-b322-462b9f197af9" providerId="AD" clId="Web-{AF68E24B-4BBB-2925-7414-28D7180BE169}" dt="2023-12-20T06:40:42.939" v="1438"/>
          <ac:graphicFrameMkLst>
            <pc:docMk/>
            <pc:sldMk cId="1157177238" sldId="292"/>
            <ac:graphicFrameMk id="4" creationId="{12CFA92E-A5D3-20D3-18C4-6933FAA33122}"/>
          </ac:graphicFrameMkLst>
        </pc:graphicFrameChg>
      </pc:sldChg>
      <pc:sldChg chg="addSp delSp modSp">
        <pc:chgData name="Sanjai Anbazhagan @ 4i Apps" userId="S::sanjai.a@4iapps.com::5f49cb10-c05c-44ae-b322-462b9f197af9" providerId="AD" clId="Web-{AF68E24B-4BBB-2925-7414-28D7180BE169}" dt="2023-12-20T05:14:55.833" v="740"/>
        <pc:sldMkLst>
          <pc:docMk/>
          <pc:sldMk cId="4241621700" sldId="293"/>
        </pc:sldMkLst>
        <pc:spChg chg="add del mod">
          <ac:chgData name="Sanjai Anbazhagan @ 4i Apps" userId="S::sanjai.a@4iapps.com::5f49cb10-c05c-44ae-b322-462b9f197af9" providerId="AD" clId="Web-{AF68E24B-4BBB-2925-7414-28D7180BE169}" dt="2023-12-20T04:47:24.852" v="335"/>
          <ac:spMkLst>
            <pc:docMk/>
            <pc:sldMk cId="4241621700" sldId="293"/>
            <ac:spMk id="16" creationId="{49A4FAA1-3982-406C-7730-9EA1DC8507BB}"/>
          </ac:spMkLst>
        </pc:spChg>
        <pc:spChg chg="add del">
          <ac:chgData name="Sanjai Anbazhagan @ 4i Apps" userId="S::sanjai.a@4iapps.com::5f49cb10-c05c-44ae-b322-462b9f197af9" providerId="AD" clId="Web-{AF68E24B-4BBB-2925-7414-28D7180BE169}" dt="2023-12-20T05:14:55.833" v="740"/>
          <ac:spMkLst>
            <pc:docMk/>
            <pc:sldMk cId="4241621700" sldId="293"/>
            <ac:spMk id="17" creationId="{DF396543-158D-D1F4-D890-F5556CD6367C}"/>
          </ac:spMkLst>
        </pc:spChg>
      </pc:sldChg>
      <pc:sldChg chg="addSp modSp">
        <pc:chgData name="Sanjai Anbazhagan @ 4i Apps" userId="S::sanjai.a@4iapps.com::5f49cb10-c05c-44ae-b322-462b9f197af9" providerId="AD" clId="Web-{AF68E24B-4BBB-2925-7414-28D7180BE169}" dt="2023-12-20T05:57:02.697" v="1117"/>
        <pc:sldMkLst>
          <pc:docMk/>
          <pc:sldMk cId="1987336887" sldId="295"/>
        </pc:sldMkLst>
        <pc:spChg chg="mod">
          <ac:chgData name="Sanjai Anbazhagan @ 4i Apps" userId="S::sanjai.a@4iapps.com::5f49cb10-c05c-44ae-b322-462b9f197af9" providerId="AD" clId="Web-{AF68E24B-4BBB-2925-7414-28D7180BE169}" dt="2023-12-20T04:41:46.185" v="307" actId="20577"/>
          <ac:spMkLst>
            <pc:docMk/>
            <pc:sldMk cId="1987336887" sldId="295"/>
            <ac:spMk id="2" creationId="{780D10C7-E52D-1EF4-CFBB-F3C3DE5C93C2}"/>
          </ac:spMkLst>
        </pc:spChg>
        <pc:graphicFrameChg chg="add mod modGraphic">
          <ac:chgData name="Sanjai Anbazhagan @ 4i Apps" userId="S::sanjai.a@4iapps.com::5f49cb10-c05c-44ae-b322-462b9f197af9" providerId="AD" clId="Web-{AF68E24B-4BBB-2925-7414-28D7180BE169}" dt="2023-12-20T05:57:02.697" v="1117"/>
          <ac:graphicFrameMkLst>
            <pc:docMk/>
            <pc:sldMk cId="1987336887" sldId="295"/>
            <ac:graphicFrameMk id="3" creationId="{DEEC6A99-DDED-1C44-0E99-DEAB7F806DA2}"/>
          </ac:graphicFrameMkLst>
        </pc:graphicFrameChg>
      </pc:sldChg>
      <pc:sldChg chg="addSp delSp modSp del">
        <pc:chgData name="Sanjai Anbazhagan @ 4i Apps" userId="S::sanjai.a@4iapps.com::5f49cb10-c05c-44ae-b322-462b9f197af9" providerId="AD" clId="Web-{AF68E24B-4BBB-2925-7414-28D7180BE169}" dt="2023-12-20T04:41:49.623" v="308"/>
        <pc:sldMkLst>
          <pc:docMk/>
          <pc:sldMk cId="1962387641" sldId="296"/>
        </pc:sldMkLst>
        <pc:spChg chg="del">
          <ac:chgData name="Sanjai Anbazhagan @ 4i Apps" userId="S::sanjai.a@4iapps.com::5f49cb10-c05c-44ae-b322-462b9f197af9" providerId="AD" clId="Web-{AF68E24B-4BBB-2925-7414-28D7180BE169}" dt="2023-12-20T04:21:18.598" v="77"/>
          <ac:spMkLst>
            <pc:docMk/>
            <pc:sldMk cId="1962387641" sldId="296"/>
            <ac:spMk id="2" creationId="{B0D6165E-5FFF-6881-EE65-497F5588B7DF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4:21:16.926" v="76"/>
          <ac:spMkLst>
            <pc:docMk/>
            <pc:sldMk cId="1962387641" sldId="296"/>
            <ac:spMk id="3" creationId="{8B107BBE-8A46-60F1-C148-57ED625D12AE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4:34:49.671" v="208"/>
          <ac:spMkLst>
            <pc:docMk/>
            <pc:sldMk cId="1962387641" sldId="296"/>
            <ac:spMk id="1038" creationId="{5E4648E8-AAFC-44BF-1923-9744F284F2D8}"/>
          </ac:spMkLst>
        </pc:spChg>
        <pc:graphicFrameChg chg="add mod modGraphic">
          <ac:chgData name="Sanjai Anbazhagan @ 4i Apps" userId="S::sanjai.a@4iapps.com::5f49cb10-c05c-44ae-b322-462b9f197af9" providerId="AD" clId="Web-{AF68E24B-4BBB-2925-7414-28D7180BE169}" dt="2023-12-20T04:39:26.602" v="272" actId="20577"/>
          <ac:graphicFrameMkLst>
            <pc:docMk/>
            <pc:sldMk cId="1962387641" sldId="296"/>
            <ac:graphicFrameMk id="4" creationId="{4B12CC74-5013-CB31-232D-B382499DA880}"/>
          </ac:graphicFrameMkLst>
        </pc:graphicFrameChg>
      </pc:sldChg>
      <pc:sldChg chg="addSp modSp">
        <pc:chgData name="Sanjai Anbazhagan @ 4i Apps" userId="S::sanjai.a@4iapps.com::5f49cb10-c05c-44ae-b322-462b9f197af9" providerId="AD" clId="Web-{AF68E24B-4BBB-2925-7414-28D7180BE169}" dt="2023-12-20T05:57:15.276" v="1118"/>
        <pc:sldMkLst>
          <pc:docMk/>
          <pc:sldMk cId="3166066805" sldId="297"/>
        </pc:sldMkLst>
        <pc:spChg chg="mod">
          <ac:chgData name="Sanjai Anbazhagan @ 4i Apps" userId="S::sanjai.a@4iapps.com::5f49cb10-c05c-44ae-b322-462b9f197af9" providerId="AD" clId="Web-{AF68E24B-4BBB-2925-7414-28D7180BE169}" dt="2023-12-20T05:13:22.580" v="738" actId="1076"/>
          <ac:spMkLst>
            <pc:docMk/>
            <pc:sldMk cId="3166066805" sldId="297"/>
            <ac:spMk id="2" creationId="{CFDB3F1F-03A7-3F6E-28CD-5BF4ABEFE15E}"/>
          </ac:spMkLst>
        </pc:spChg>
        <pc:graphicFrameChg chg="add mod modGraphic">
          <ac:chgData name="Sanjai Anbazhagan @ 4i Apps" userId="S::sanjai.a@4iapps.com::5f49cb10-c05c-44ae-b322-462b9f197af9" providerId="AD" clId="Web-{AF68E24B-4BBB-2925-7414-28D7180BE169}" dt="2023-12-20T05:57:15.276" v="1118"/>
          <ac:graphicFrameMkLst>
            <pc:docMk/>
            <pc:sldMk cId="3166066805" sldId="297"/>
            <ac:graphicFrameMk id="3" creationId="{40AF7853-4EAE-30BF-EBEF-6F946F9DE27E}"/>
          </ac:graphicFrameMkLst>
        </pc:graphicFrameChg>
      </pc:sldChg>
      <pc:sldChg chg="addSp delSp modSp">
        <pc:chgData name="Sanjai Anbazhagan @ 4i Apps" userId="S::sanjai.a@4iapps.com::5f49cb10-c05c-44ae-b322-462b9f197af9" providerId="AD" clId="Web-{AF68E24B-4BBB-2925-7414-28D7180BE169}" dt="2023-12-20T07:51:39.672" v="2050" actId="1076"/>
        <pc:sldMkLst>
          <pc:docMk/>
          <pc:sldMk cId="725423545" sldId="298"/>
        </pc:sldMkLst>
        <pc:spChg chg="mod">
          <ac:chgData name="Sanjai Anbazhagan @ 4i Apps" userId="S::sanjai.a@4iapps.com::5f49cb10-c05c-44ae-b322-462b9f197af9" providerId="AD" clId="Web-{AF68E24B-4BBB-2925-7414-28D7180BE169}" dt="2023-12-20T07:43:32.406" v="1991" actId="1076"/>
          <ac:spMkLst>
            <pc:docMk/>
            <pc:sldMk cId="725423545" sldId="298"/>
            <ac:spMk id="2" creationId="{671A02A4-25BC-B74E-09FC-D4F59C4698D0}"/>
          </ac:spMkLst>
        </pc:spChg>
        <pc:graphicFrameChg chg="add del mod modGraphic">
          <ac:chgData name="Sanjai Anbazhagan @ 4i Apps" userId="S::sanjai.a@4iapps.com::5f49cb10-c05c-44ae-b322-462b9f197af9" providerId="AD" clId="Web-{AF68E24B-4BBB-2925-7414-28D7180BE169}" dt="2023-12-20T07:46:26.802" v="2002"/>
          <ac:graphicFrameMkLst>
            <pc:docMk/>
            <pc:sldMk cId="725423545" sldId="298"/>
            <ac:graphicFrameMk id="3" creationId="{6FC68AB5-9420-D2B3-16A5-CAA6CAAC4F5D}"/>
          </ac:graphicFrameMkLst>
        </pc:graphicFrameChg>
        <pc:graphicFrameChg chg="add mod modGraphic">
          <ac:chgData name="Sanjai Anbazhagan @ 4i Apps" userId="S::sanjai.a@4iapps.com::5f49cb10-c05c-44ae-b322-462b9f197af9" providerId="AD" clId="Web-{AF68E24B-4BBB-2925-7414-28D7180BE169}" dt="2023-12-20T07:51:39.672" v="2050" actId="1076"/>
          <ac:graphicFrameMkLst>
            <pc:docMk/>
            <pc:sldMk cId="725423545" sldId="298"/>
            <ac:graphicFrameMk id="24" creationId="{880ECAFF-EB2E-9108-3FE9-D1F3F848752D}"/>
          </ac:graphicFrameMkLst>
        </pc:graphicFrameChg>
      </pc:sldChg>
      <pc:sldChg chg="modSp">
        <pc:chgData name="Sanjai Anbazhagan @ 4i Apps" userId="S::sanjai.a@4iapps.com::5f49cb10-c05c-44ae-b322-462b9f197af9" providerId="AD" clId="Web-{AF68E24B-4BBB-2925-7414-28D7180BE169}" dt="2023-12-20T07:52:01.782" v="2052" actId="14100"/>
        <pc:sldMkLst>
          <pc:docMk/>
          <pc:sldMk cId="1724211799" sldId="299"/>
        </pc:sldMkLst>
        <pc:spChg chg="mod">
          <ac:chgData name="Sanjai Anbazhagan @ 4i Apps" userId="S::sanjai.a@4iapps.com::5f49cb10-c05c-44ae-b322-462b9f197af9" providerId="AD" clId="Web-{AF68E24B-4BBB-2925-7414-28D7180BE169}" dt="2023-12-20T07:52:01.782" v="2052" actId="14100"/>
          <ac:spMkLst>
            <pc:docMk/>
            <pc:sldMk cId="1724211799" sldId="299"/>
            <ac:spMk id="2" creationId="{CE57F658-7EAA-2B68-AB81-7F22F9BB927C}"/>
          </ac:spMkLst>
        </pc:spChg>
      </pc:sldChg>
      <pc:sldChg chg="addSp delSp modSp">
        <pc:chgData name="Sanjai Anbazhagan @ 4i Apps" userId="S::sanjai.a@4iapps.com::5f49cb10-c05c-44ae-b322-462b9f197af9" providerId="AD" clId="Web-{AF68E24B-4BBB-2925-7414-28D7180BE169}" dt="2023-12-20T06:11:25.585" v="1196"/>
        <pc:sldMkLst>
          <pc:docMk/>
          <pc:sldMk cId="1339999179" sldId="300"/>
        </pc:sldMkLst>
        <pc:spChg chg="del">
          <ac:chgData name="Sanjai Anbazhagan @ 4i Apps" userId="S::sanjai.a@4iapps.com::5f49cb10-c05c-44ae-b322-462b9f197af9" providerId="AD" clId="Web-{AF68E24B-4BBB-2925-7414-28D7180BE169}" dt="2023-12-20T05:12:22.734" v="715"/>
          <ac:spMkLst>
            <pc:docMk/>
            <pc:sldMk cId="1339999179" sldId="300"/>
            <ac:spMk id="2" creationId="{BB375F68-AB80-179E-A2F6-D79E439973FE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5:36:16.016" v="879" actId="1076"/>
          <ac:spMkLst>
            <pc:docMk/>
            <pc:sldMk cId="1339999179" sldId="300"/>
            <ac:spMk id="3" creationId="{A377BE13-17F3-6106-BA61-BB6761D5783A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6:11:17.397" v="1193" actId="20577"/>
          <ac:spMkLst>
            <pc:docMk/>
            <pc:sldMk cId="1339999179" sldId="300"/>
            <ac:spMk id="4" creationId="{6D57FD48-5CF3-A181-D612-2452BB129F54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5:28:24.016" v="796" actId="14100"/>
          <ac:spMkLst>
            <pc:docMk/>
            <pc:sldMk cId="1339999179" sldId="300"/>
            <ac:spMk id="5" creationId="{ED9BFBA1-820E-1E81-8D9C-4F26586D85D9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5:29:28.706" v="805" actId="1076"/>
          <ac:spMkLst>
            <pc:docMk/>
            <pc:sldMk cId="1339999179" sldId="300"/>
            <ac:spMk id="6" creationId="{27EB71E0-A250-7865-51B0-D81913A3B58E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5:29:14.111" v="803" actId="1076"/>
          <ac:spMkLst>
            <pc:docMk/>
            <pc:sldMk cId="1339999179" sldId="300"/>
            <ac:spMk id="7" creationId="{9BEEABC4-2BA2-72E4-D1F9-41CB90B263A0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5:36:11.281" v="878" actId="1076"/>
          <ac:spMkLst>
            <pc:docMk/>
            <pc:sldMk cId="1339999179" sldId="300"/>
            <ac:spMk id="8" creationId="{A348EDCF-BCBA-95A0-927D-F2659DFCEA59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5:36:58.580" v="910" actId="1076"/>
          <ac:spMkLst>
            <pc:docMk/>
            <pc:sldMk cId="1339999179" sldId="300"/>
            <ac:spMk id="9" creationId="{150F4A3B-BD6D-005A-2B9C-7AEB9E622FDC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5:36:47.173" v="899" actId="1076"/>
          <ac:spMkLst>
            <pc:docMk/>
            <pc:sldMk cId="1339999179" sldId="300"/>
            <ac:spMk id="10" creationId="{B88FB562-46BE-EB87-07C9-01C4E320B894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5:36:36.501" v="892" actId="1076"/>
          <ac:spMkLst>
            <pc:docMk/>
            <pc:sldMk cId="1339999179" sldId="300"/>
            <ac:spMk id="11" creationId="{37A7EBC3-01AC-6DA6-3E55-CB2892932BD2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6:11:25.585" v="1196"/>
          <ac:spMkLst>
            <pc:docMk/>
            <pc:sldMk cId="1339999179" sldId="300"/>
            <ac:spMk id="12" creationId="{C613A220-22D7-5B77-D298-F822FBE803FE}"/>
          </ac:spMkLst>
        </pc:spChg>
      </pc:sldChg>
      <pc:sldChg chg="addSp delSp modSp add ord replId">
        <pc:chgData name="Sanjai Anbazhagan @ 4i Apps" userId="S::sanjai.a@4iapps.com::5f49cb10-c05c-44ae-b322-462b9f197af9" providerId="AD" clId="Web-{AF68E24B-4BBB-2925-7414-28D7180BE169}" dt="2023-12-20T05:54:56.302" v="1096"/>
        <pc:sldMkLst>
          <pc:docMk/>
          <pc:sldMk cId="615328399" sldId="311"/>
        </pc:sldMkLst>
        <pc:spChg chg="mod">
          <ac:chgData name="Sanjai Anbazhagan @ 4i Apps" userId="S::sanjai.a@4iapps.com::5f49cb10-c05c-44ae-b322-462b9f197af9" providerId="AD" clId="Web-{AF68E24B-4BBB-2925-7414-28D7180BE169}" dt="2023-12-20T05:00:23.050" v="494" actId="1076"/>
          <ac:spMkLst>
            <pc:docMk/>
            <pc:sldMk cId="615328399" sldId="311"/>
            <ac:spMk id="2" creationId="{017F3F84-FEBA-197B-704B-6FF2F01AA659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4:47:45.572" v="347"/>
          <ac:spMkLst>
            <pc:docMk/>
            <pc:sldMk cId="615328399" sldId="311"/>
            <ac:spMk id="3" creationId="{CCEDB31D-E06C-012B-39F1-BD283A4B0467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4:47:45.572" v="346"/>
          <ac:spMkLst>
            <pc:docMk/>
            <pc:sldMk cId="615328399" sldId="311"/>
            <ac:spMk id="4" creationId="{E42C5783-93AA-6B06-7E4F-13F55DF2F7E3}"/>
          </ac:spMkLst>
        </pc:spChg>
        <pc:spChg chg="add del">
          <ac:chgData name="Sanjai Anbazhagan @ 4i Apps" userId="S::sanjai.a@4iapps.com::5f49cb10-c05c-44ae-b322-462b9f197af9" providerId="AD" clId="Web-{AF68E24B-4BBB-2925-7414-28D7180BE169}" dt="2023-12-20T04:47:48.244" v="348"/>
          <ac:spMkLst>
            <pc:docMk/>
            <pc:sldMk cId="615328399" sldId="311"/>
            <ac:spMk id="5" creationId="{C0B19DFD-29E2-F6D6-B58C-46FDD6C386C4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4:47:45.572" v="345"/>
          <ac:spMkLst>
            <pc:docMk/>
            <pc:sldMk cId="615328399" sldId="311"/>
            <ac:spMk id="6" creationId="{82F36CE6-00C2-4E24-13CA-56691A25CB79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4:47:48.947" v="349"/>
          <ac:spMkLst>
            <pc:docMk/>
            <pc:sldMk cId="615328399" sldId="311"/>
            <ac:spMk id="7" creationId="{04DFD8E0-9915-55FE-FE86-BF7C8963FA43}"/>
          </ac:spMkLst>
        </pc:spChg>
        <pc:graphicFrameChg chg="add mod modGraphic">
          <ac:chgData name="Sanjai Anbazhagan @ 4i Apps" userId="S::sanjai.a@4iapps.com::5f49cb10-c05c-44ae-b322-462b9f197af9" providerId="AD" clId="Web-{AF68E24B-4BBB-2925-7414-28D7180BE169}" dt="2023-12-20T05:54:56.302" v="1096"/>
          <ac:graphicFrameMkLst>
            <pc:docMk/>
            <pc:sldMk cId="615328399" sldId="311"/>
            <ac:graphicFrameMk id="8" creationId="{B9768755-4997-3226-AB46-ED564B11A1AB}"/>
          </ac:graphicFrameMkLst>
        </pc:graphicFrameChg>
      </pc:sldChg>
      <pc:sldChg chg="addSp delSp modSp add del replId">
        <pc:chgData name="Sanjai Anbazhagan @ 4i Apps" userId="S::sanjai.a@4iapps.com::5f49cb10-c05c-44ae-b322-462b9f197af9" providerId="AD" clId="Web-{AF68E24B-4BBB-2925-7414-28D7180BE169}" dt="2023-12-20T06:24:13.969" v="1324"/>
        <pc:sldMkLst>
          <pc:docMk/>
          <pc:sldMk cId="624185007" sldId="312"/>
        </pc:sldMkLst>
        <pc:spChg chg="mod">
          <ac:chgData name="Sanjai Anbazhagan @ 4i Apps" userId="S::sanjai.a@4iapps.com::5f49cb10-c05c-44ae-b322-462b9f197af9" providerId="AD" clId="Web-{AF68E24B-4BBB-2925-7414-28D7180BE169}" dt="2023-12-20T06:22:49.373" v="1317" actId="1076"/>
          <ac:spMkLst>
            <pc:docMk/>
            <pc:sldMk cId="624185007" sldId="312"/>
            <ac:spMk id="2" creationId="{36F2DD4E-5ABE-0761-5370-C278926CCDC2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6:06:52.201" v="1140"/>
          <ac:spMkLst>
            <pc:docMk/>
            <pc:sldMk cId="624185007" sldId="312"/>
            <ac:spMk id="1508" creationId="{A2054574-2DA0-637B-68D7-545F6936D22C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6:20:03.586" v="1300" actId="20577"/>
          <ac:spMkLst>
            <pc:docMk/>
            <pc:sldMk cId="624185007" sldId="312"/>
            <ac:spMk id="1509" creationId="{617AD0EC-C85D-72F6-1FC6-604B432D93E3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6:21:58.152" v="1313" actId="1076"/>
          <ac:spMkLst>
            <pc:docMk/>
            <pc:sldMk cId="624185007" sldId="312"/>
            <ac:spMk id="1510" creationId="{1BBA1BA7-FE8D-ADFE-B173-CAB02B254494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6:16:24.907" v="1258"/>
          <ac:spMkLst>
            <pc:docMk/>
            <pc:sldMk cId="624185007" sldId="312"/>
            <ac:spMk id="1511" creationId="{952A95A5-E82A-B29F-4C1A-F45BFCBDDFCD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6:16:27.329" v="1259"/>
          <ac:spMkLst>
            <pc:docMk/>
            <pc:sldMk cId="624185007" sldId="312"/>
            <ac:spMk id="1512" creationId="{F3CB961C-696E-F282-3ED8-824458A88C2E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6:21:24.057" v="1310" actId="1076"/>
          <ac:spMkLst>
            <pc:docMk/>
            <pc:sldMk cId="624185007" sldId="312"/>
            <ac:spMk id="1513" creationId="{D0A2709E-E194-B410-760E-964C98436058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6:19:39.866" v="1296" actId="1076"/>
          <ac:spMkLst>
            <pc:docMk/>
            <pc:sldMk cId="624185007" sldId="312"/>
            <ac:spMk id="1514" creationId="{7D1E7717-6C35-D9FE-A2CD-F7F8EE77DEF0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6:19:23.085" v="1292" actId="1076"/>
          <ac:spMkLst>
            <pc:docMk/>
            <pc:sldMk cId="624185007" sldId="312"/>
            <ac:spMk id="1515" creationId="{3482C9B3-EABD-5B37-18E6-965631D2B747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6:22:30.278" v="1315"/>
          <ac:spMkLst>
            <pc:docMk/>
            <pc:sldMk cId="624185007" sldId="312"/>
            <ac:spMk id="1516" creationId="{FB160929-727D-05AE-5C8B-ADD4F6F45AA0}"/>
          </ac:spMkLst>
        </pc:spChg>
        <pc:graphicFrameChg chg="add del mod modGraphic">
          <ac:chgData name="Sanjai Anbazhagan @ 4i Apps" userId="S::sanjai.a@4iapps.com::5f49cb10-c05c-44ae-b322-462b9f197af9" providerId="AD" clId="Web-{AF68E24B-4BBB-2925-7414-28D7180BE169}" dt="2023-12-20T05:40:30.868" v="919"/>
          <ac:graphicFrameMkLst>
            <pc:docMk/>
            <pc:sldMk cId="624185007" sldId="312"/>
            <ac:graphicFrameMk id="3" creationId="{9013B8DE-969C-DC93-6E07-22A51728DE6A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AF68E24B-4BBB-2925-7414-28D7180BE169}" dt="2023-12-20T05:46:21.239" v="969"/>
          <ac:graphicFrameMkLst>
            <pc:docMk/>
            <pc:sldMk cId="624185007" sldId="312"/>
            <ac:graphicFrameMk id="14" creationId="{714C76E8-4C81-179D-318D-20641DEC83F1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AF68E24B-4BBB-2925-7414-28D7180BE169}" dt="2023-12-20T05:47:37.710" v="996"/>
          <ac:graphicFrameMkLst>
            <pc:docMk/>
            <pc:sldMk cId="624185007" sldId="312"/>
            <ac:graphicFrameMk id="576" creationId="{8A3E3403-64B3-183B-805C-F690B5779E51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AF68E24B-4BBB-2925-7414-28D7180BE169}" dt="2023-12-20T05:49:33.464" v="1029"/>
          <ac:graphicFrameMkLst>
            <pc:docMk/>
            <pc:sldMk cId="624185007" sldId="312"/>
            <ac:graphicFrameMk id="722" creationId="{3485C235-CDB2-9933-EB14-67FFC3F29879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AF68E24B-4BBB-2925-7414-28D7180BE169}" dt="2023-12-20T05:57:32.214" v="1119"/>
          <ac:graphicFrameMkLst>
            <pc:docMk/>
            <pc:sldMk cId="624185007" sldId="312"/>
            <ac:graphicFrameMk id="1096" creationId="{1F85F97E-2B61-E5A9-1CC5-894BAC2704E9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AF68E24B-4BBB-2925-7414-28D7180BE169}" dt="2023-12-20T06:03:51.429" v="1134"/>
          <ac:graphicFrameMkLst>
            <pc:docMk/>
            <pc:sldMk cId="624185007" sldId="312"/>
            <ac:graphicFrameMk id="1399" creationId="{728A8893-7734-DEAE-01AB-D7B39BF197EB}"/>
          </ac:graphicFrameMkLst>
        </pc:graphicFrameChg>
      </pc:sldChg>
      <pc:sldChg chg="modSp add replId">
        <pc:chgData name="Sanjai Anbazhagan @ 4i Apps" userId="S::sanjai.a@4iapps.com::5f49cb10-c05c-44ae-b322-462b9f197af9" providerId="AD" clId="Web-{AF68E24B-4BBB-2925-7414-28D7180BE169}" dt="2023-12-20T06:26:38.646" v="1360" actId="20577"/>
        <pc:sldMkLst>
          <pc:docMk/>
          <pc:sldMk cId="785986656" sldId="313"/>
        </pc:sldMkLst>
        <pc:spChg chg="mod">
          <ac:chgData name="Sanjai Anbazhagan @ 4i Apps" userId="S::sanjai.a@4iapps.com::5f49cb10-c05c-44ae-b322-462b9f197af9" providerId="AD" clId="Web-{AF68E24B-4BBB-2925-7414-28D7180BE169}" dt="2023-12-20T06:23:45.703" v="1323" actId="20577"/>
          <ac:spMkLst>
            <pc:docMk/>
            <pc:sldMk cId="785986656" sldId="313"/>
            <ac:spMk id="1513" creationId="{45E26E1A-4704-1541-56B1-F644FACD3933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6:26:29.645" v="1353" actId="20577"/>
          <ac:spMkLst>
            <pc:docMk/>
            <pc:sldMk cId="785986656" sldId="313"/>
            <ac:spMk id="1515" creationId="{9D7AFF8A-FDF4-AC12-D4C3-1D8E58AB9CCA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6:26:38.646" v="1360" actId="20577"/>
          <ac:spMkLst>
            <pc:docMk/>
            <pc:sldMk cId="785986656" sldId="313"/>
            <ac:spMk id="1516" creationId="{4FCB6BE2-50A0-4A02-8561-D9E67D3E7F3A}"/>
          </ac:spMkLst>
        </pc:spChg>
      </pc:sldChg>
      <pc:sldChg chg="new del">
        <pc:chgData name="Sanjai Anbazhagan @ 4i Apps" userId="S::sanjai.a@4iapps.com::5f49cb10-c05c-44ae-b322-462b9f197af9" providerId="AD" clId="Web-{AF68E24B-4BBB-2925-7414-28D7180BE169}" dt="2023-12-20T06:05:45.402" v="1136"/>
        <pc:sldMkLst>
          <pc:docMk/>
          <pc:sldMk cId="1089050127" sldId="313"/>
        </pc:sldMkLst>
      </pc:sldChg>
      <pc:sldChg chg="add del replId">
        <pc:chgData name="Sanjai Anbazhagan @ 4i Apps" userId="S::sanjai.a@4iapps.com::5f49cb10-c05c-44ae-b322-462b9f197af9" providerId="AD" clId="Web-{AF68E24B-4BBB-2925-7414-28D7180BE169}" dt="2023-12-20T05:37:44.050" v="914"/>
        <pc:sldMkLst>
          <pc:docMk/>
          <pc:sldMk cId="2260234907" sldId="313"/>
        </pc:sldMkLst>
      </pc:sldChg>
      <pc:sldChg chg="add del replId">
        <pc:chgData name="Sanjai Anbazhagan @ 4i Apps" userId="S::sanjai.a@4iapps.com::5f49cb10-c05c-44ae-b322-462b9f197af9" providerId="AD" clId="Web-{AF68E24B-4BBB-2925-7414-28D7180BE169}" dt="2023-12-20T05:37:45.050" v="915"/>
        <pc:sldMkLst>
          <pc:docMk/>
          <pc:sldMk cId="2918819298" sldId="314"/>
        </pc:sldMkLst>
      </pc:sldChg>
      <pc:sldChg chg="addSp delSp modSp add ord replId">
        <pc:chgData name="Sanjai Anbazhagan @ 4i Apps" userId="S::sanjai.a@4iapps.com::5f49cb10-c05c-44ae-b322-462b9f197af9" providerId="AD" clId="Web-{AF68E24B-4BBB-2925-7414-28D7180BE169}" dt="2023-12-20T07:02:26.419" v="1629"/>
        <pc:sldMkLst>
          <pc:docMk/>
          <pc:sldMk cId="3471755321" sldId="314"/>
        </pc:sldMkLst>
        <pc:spChg chg="mod">
          <ac:chgData name="Sanjai Anbazhagan @ 4i Apps" userId="S::sanjai.a@4iapps.com::5f49cb10-c05c-44ae-b322-462b9f197af9" providerId="AD" clId="Web-{AF68E24B-4BBB-2925-7414-28D7180BE169}" dt="2023-12-20T06:29:30.870" v="1389" actId="20577"/>
          <ac:spMkLst>
            <pc:docMk/>
            <pc:sldMk cId="3471755321" sldId="314"/>
            <ac:spMk id="2" creationId="{F2007660-97D1-BDE1-A3F1-9546D0679DE1}"/>
          </ac:spMkLst>
        </pc:spChg>
        <pc:spChg chg="add del mod">
          <ac:chgData name="Sanjai Anbazhagan @ 4i Apps" userId="S::sanjai.a@4iapps.com::5f49cb10-c05c-44ae-b322-462b9f197af9" providerId="AD" clId="Web-{AF68E24B-4BBB-2925-7414-28D7180BE169}" dt="2023-12-20T06:49:38.972" v="1488"/>
          <ac:spMkLst>
            <pc:docMk/>
            <pc:sldMk cId="3471755321" sldId="314"/>
            <ac:spMk id="3" creationId="{B86AD7A3-0B1B-38C8-355D-0F44D66BD27A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6:29:40.245" v="1391" actId="20577"/>
          <ac:spMkLst>
            <pc:docMk/>
            <pc:sldMk cId="3471755321" sldId="314"/>
            <ac:spMk id="1509" creationId="{2B5BE65F-23C3-018D-3596-510A66446F00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6:30:02.230" v="1395" actId="1076"/>
          <ac:spMkLst>
            <pc:docMk/>
            <pc:sldMk cId="3471755321" sldId="314"/>
            <ac:spMk id="1510" creationId="{A7E84830-FA04-72DB-4AB4-7134B09CBBD9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6:31:11.483" v="1418" actId="1076"/>
          <ac:spMkLst>
            <pc:docMk/>
            <pc:sldMk cId="3471755321" sldId="314"/>
            <ac:spMk id="1513" creationId="{0F24AA0E-37DC-970C-D946-AC5660CB6203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6:31:20.546" v="1419" actId="1076"/>
          <ac:spMkLst>
            <pc:docMk/>
            <pc:sldMk cId="3471755321" sldId="314"/>
            <ac:spMk id="1514" creationId="{90186145-D9CC-992D-40FA-2765CADED5E1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6:30:33.497" v="1403" actId="20577"/>
          <ac:spMkLst>
            <pc:docMk/>
            <pc:sldMk cId="3471755321" sldId="314"/>
            <ac:spMk id="1515" creationId="{DE694E15-0951-DF58-7E25-5C6DFDB32472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6:30:55.498" v="1417" actId="20577"/>
          <ac:spMkLst>
            <pc:docMk/>
            <pc:sldMk cId="3471755321" sldId="314"/>
            <ac:spMk id="1516" creationId="{5F3E8395-E3EC-0E82-AC64-A2C128BF2361}"/>
          </ac:spMkLst>
        </pc:spChg>
      </pc:sldChg>
      <pc:sldChg chg="addSp delSp modSp add replId">
        <pc:chgData name="Sanjai Anbazhagan @ 4i Apps" userId="S::sanjai.a@4iapps.com::5f49cb10-c05c-44ae-b322-462b9f197af9" providerId="AD" clId="Web-{AF68E24B-4BBB-2925-7414-28D7180BE169}" dt="2023-12-20T07:40:16.274" v="1990" actId="20577"/>
        <pc:sldMkLst>
          <pc:docMk/>
          <pc:sldMk cId="818042533" sldId="315"/>
        </pc:sldMkLst>
        <pc:spChg chg="mod">
          <ac:chgData name="Sanjai Anbazhagan @ 4i Apps" userId="S::sanjai.a@4iapps.com::5f49cb10-c05c-44ae-b322-462b9f197af9" providerId="AD" clId="Web-{AF68E24B-4BBB-2925-7414-28D7180BE169}" dt="2023-12-20T07:36:03.188" v="1953" actId="1076"/>
          <ac:spMkLst>
            <pc:docMk/>
            <pc:sldMk cId="818042533" sldId="315"/>
            <ac:spMk id="2" creationId="{1A90CC15-796D-C0AB-94A2-2584147FC6BE}"/>
          </ac:spMkLst>
        </pc:spChg>
        <pc:spChg chg="del">
          <ac:chgData name="Sanjai Anbazhagan @ 4i Apps" userId="S::sanjai.a@4iapps.com::5f49cb10-c05c-44ae-b322-462b9f197af9" providerId="AD" clId="Web-{AF68E24B-4BBB-2925-7414-28D7180BE169}" dt="2023-12-20T06:42:36.286" v="1457"/>
          <ac:spMkLst>
            <pc:docMk/>
            <pc:sldMk cId="818042533" sldId="315"/>
            <ac:spMk id="3" creationId="{25139D95-9D8F-3B86-769A-E81BBE480DAF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4:56.701" v="1937"/>
          <ac:spMkLst>
            <pc:docMk/>
            <pc:sldMk cId="818042533" sldId="315"/>
            <ac:spMk id="4" creationId="{2ADBA606-C663-B94B-34DA-3045AC66579D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4:56.717" v="1938"/>
          <ac:spMkLst>
            <pc:docMk/>
            <pc:sldMk cId="818042533" sldId="315"/>
            <ac:spMk id="5" creationId="{1E6A2965-61E5-6D5E-74E3-EC76305211EC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4:56.733" v="1939"/>
          <ac:spMkLst>
            <pc:docMk/>
            <pc:sldMk cId="818042533" sldId="315"/>
            <ac:spMk id="6" creationId="{01585C9F-2E75-5A1F-CF9E-8C4EF51F452E}"/>
          </ac:spMkLst>
        </pc:spChg>
        <pc:spChg chg="add del">
          <ac:chgData name="Sanjai Anbazhagan @ 4i Apps" userId="S::sanjai.a@4iapps.com::5f49cb10-c05c-44ae-b322-462b9f197af9" providerId="AD" clId="Web-{AF68E24B-4BBB-2925-7414-28D7180BE169}" dt="2023-12-20T07:25:26.011" v="1862"/>
          <ac:spMkLst>
            <pc:docMk/>
            <pc:sldMk cId="818042533" sldId="315"/>
            <ac:spMk id="7" creationId="{25AEF0C8-DC86-ED61-EDB9-5CC25E1CE56E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4:56.748" v="1940"/>
          <ac:spMkLst>
            <pc:docMk/>
            <pc:sldMk cId="818042533" sldId="315"/>
            <ac:spMk id="8" creationId="{49F1ADD0-066D-D435-AB7C-81CC50C8099A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4:56.748" v="1941"/>
          <ac:spMkLst>
            <pc:docMk/>
            <pc:sldMk cId="818042533" sldId="315"/>
            <ac:spMk id="9" creationId="{A7544651-3931-9419-9EE0-AFB5F932F849}"/>
          </ac:spMkLst>
        </pc:spChg>
        <pc:spChg chg="del">
          <ac:chgData name="Sanjai Anbazhagan @ 4i Apps" userId="S::sanjai.a@4iapps.com::5f49cb10-c05c-44ae-b322-462b9f197af9" providerId="AD" clId="Web-{AF68E24B-4BBB-2925-7414-28D7180BE169}" dt="2023-12-20T06:42:37.677" v="1458"/>
          <ac:spMkLst>
            <pc:docMk/>
            <pc:sldMk cId="818042533" sldId="315"/>
            <ac:spMk id="10" creationId="{58F9D49C-E496-F849-8824-8B3DFB50FF2E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7:35:58.516" v="1952" actId="1076"/>
          <ac:spMkLst>
            <pc:docMk/>
            <pc:sldMk cId="818042533" sldId="315"/>
            <ac:spMk id="11" creationId="{16E09B07-C2B5-5F89-6519-5B732ABFB98B}"/>
          </ac:spMkLst>
        </pc:spChg>
        <pc:spChg chg="mod">
          <ac:chgData name="Sanjai Anbazhagan @ 4i Apps" userId="S::sanjai.a@4iapps.com::5f49cb10-c05c-44ae-b322-462b9f197af9" providerId="AD" clId="Web-{AF68E24B-4BBB-2925-7414-28D7180BE169}" dt="2023-12-20T07:35:52.391" v="1951" actId="1076"/>
          <ac:spMkLst>
            <pc:docMk/>
            <pc:sldMk cId="818042533" sldId="315"/>
            <ac:spMk id="12" creationId="{5D492876-1CA2-3480-6FF0-80229560CD63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5:43.625" v="1950" actId="14100"/>
          <ac:spMkLst>
            <pc:docMk/>
            <pc:sldMk cId="818042533" sldId="315"/>
            <ac:spMk id="13" creationId="{EF737473-FCB0-EF50-7FA4-6AE887B42FAE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4:56.779" v="1943"/>
          <ac:spMkLst>
            <pc:docMk/>
            <pc:sldMk cId="818042533" sldId="315"/>
            <ac:spMk id="14" creationId="{B27603C3-6184-7E83-4049-1768122F72A6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7:00.580" v="1958" actId="20577"/>
          <ac:spMkLst>
            <pc:docMk/>
            <pc:sldMk cId="818042533" sldId="315"/>
            <ac:spMk id="15" creationId="{45D6A667-0D22-C0B5-F754-423467DA0B0B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9:50.430" v="1985" actId="1076"/>
          <ac:spMkLst>
            <pc:docMk/>
            <pc:sldMk cId="818042533" sldId="315"/>
            <ac:spMk id="16" creationId="{8209F5AA-1211-25EA-7E4D-5234C7A566D1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40:05.446" v="1988"/>
          <ac:spMkLst>
            <pc:docMk/>
            <pc:sldMk cId="818042533" sldId="315"/>
            <ac:spMk id="17" creationId="{C876CC62-D991-161A-021F-F17024FCD512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40:16.274" v="1990" actId="20577"/>
          <ac:spMkLst>
            <pc:docMk/>
            <pc:sldMk cId="818042533" sldId="315"/>
            <ac:spMk id="18" creationId="{64CA17E2-1010-334C-A654-218152A38098}"/>
          </ac:spMkLst>
        </pc:spChg>
        <pc:spChg chg="add mod">
          <ac:chgData name="Sanjai Anbazhagan @ 4i Apps" userId="S::sanjai.a@4iapps.com::5f49cb10-c05c-44ae-b322-462b9f197af9" providerId="AD" clId="Web-{AF68E24B-4BBB-2925-7414-28D7180BE169}" dt="2023-12-20T07:39:44.898" v="1984" actId="1076"/>
          <ac:spMkLst>
            <pc:docMk/>
            <pc:sldMk cId="818042533" sldId="315"/>
            <ac:spMk id="19" creationId="{15F8C307-D58D-C831-8228-517AFE1C3128}"/>
          </ac:spMkLst>
        </pc:spChg>
      </pc:sldChg>
    </pc:docChg>
  </pc:docChgLst>
  <pc:docChgLst>
    <pc:chgData name="Jothiprasath Muthukumar @ 4i Apps" userId="S::jothiprasath.m@4iapps.com::5e9471e0-875d-4fae-8146-0a3bba9c340f" providerId="AD" clId="Web-{101610AF-9C62-36BF-B0A7-5AC9C89A3F53}"/>
    <pc:docChg chg="modSld">
      <pc:chgData name="Jothiprasath Muthukumar @ 4i Apps" userId="S::jothiprasath.m@4iapps.com::5e9471e0-875d-4fae-8146-0a3bba9c340f" providerId="AD" clId="Web-{101610AF-9C62-36BF-B0A7-5AC9C89A3F53}" dt="2023-12-20T19:49:23.791" v="2" actId="20577"/>
      <pc:docMkLst>
        <pc:docMk/>
      </pc:docMkLst>
      <pc:sldChg chg="modSp">
        <pc:chgData name="Jothiprasath Muthukumar @ 4i Apps" userId="S::jothiprasath.m@4iapps.com::5e9471e0-875d-4fae-8146-0a3bba9c340f" providerId="AD" clId="Web-{101610AF-9C62-36BF-B0A7-5AC9C89A3F53}" dt="2023-12-20T19:49:23.791" v="2" actId="20577"/>
        <pc:sldMkLst>
          <pc:docMk/>
          <pc:sldMk cId="3471755321" sldId="314"/>
        </pc:sldMkLst>
        <pc:spChg chg="mod">
          <ac:chgData name="Jothiprasath Muthukumar @ 4i Apps" userId="S::jothiprasath.m@4iapps.com::5e9471e0-875d-4fae-8146-0a3bba9c340f" providerId="AD" clId="Web-{101610AF-9C62-36BF-B0A7-5AC9C89A3F53}" dt="2023-12-20T19:49:23.791" v="2" actId="20577"/>
          <ac:spMkLst>
            <pc:docMk/>
            <pc:sldMk cId="3471755321" sldId="314"/>
            <ac:spMk id="1513" creationId="{0F24AA0E-37DC-970C-D946-AC5660CB6203}"/>
          </ac:spMkLst>
        </pc:spChg>
      </pc:sldChg>
    </pc:docChg>
  </pc:docChgLst>
  <pc:docChgLst>
    <pc:chgData name="Sanjai Anbazhagan @ 4i Apps" userId="S::sanjai.a@4iapps.com::5f49cb10-c05c-44ae-b322-462b9f197af9" providerId="AD" clId="Web-{262F02D3-0EC0-F78C-EF8A-FF999DD355D7}"/>
    <pc:docChg chg="addSld modSld sldOrd">
      <pc:chgData name="Sanjai Anbazhagan @ 4i Apps" userId="S::sanjai.a@4iapps.com::5f49cb10-c05c-44ae-b322-462b9f197af9" providerId="AD" clId="Web-{262F02D3-0EC0-F78C-EF8A-FF999DD355D7}" dt="2023-12-19T09:41:57.752" v="61"/>
      <pc:docMkLst>
        <pc:docMk/>
      </pc:docMkLst>
      <pc:sldChg chg="addSp modSp">
        <pc:chgData name="Sanjai Anbazhagan @ 4i Apps" userId="S::sanjai.a@4iapps.com::5f49cb10-c05c-44ae-b322-462b9f197af9" providerId="AD" clId="Web-{262F02D3-0EC0-F78C-EF8A-FF999DD355D7}" dt="2023-12-19T08:23:05.553" v="57" actId="1076"/>
        <pc:sldMkLst>
          <pc:docMk/>
          <pc:sldMk cId="2624016469" sldId="294"/>
        </pc:sldMkLst>
        <pc:spChg chg="mod">
          <ac:chgData name="Sanjai Anbazhagan @ 4i Apps" userId="S::sanjai.a@4iapps.com::5f49cb10-c05c-44ae-b322-462b9f197af9" providerId="AD" clId="Web-{262F02D3-0EC0-F78C-EF8A-FF999DD355D7}" dt="2023-12-19T08:22:30.943" v="53" actId="1076"/>
          <ac:spMkLst>
            <pc:docMk/>
            <pc:sldMk cId="2624016469" sldId="294"/>
            <ac:spMk id="2" creationId="{175C3B55-ABD9-7D59-EA91-C0C910DD7F5D}"/>
          </ac:spMkLst>
        </pc:spChg>
        <pc:spChg chg="mod">
          <ac:chgData name="Sanjai Anbazhagan @ 4i Apps" userId="S::sanjai.a@4iapps.com::5f49cb10-c05c-44ae-b322-462b9f197af9" providerId="AD" clId="Web-{262F02D3-0EC0-F78C-EF8A-FF999DD355D7}" dt="2023-12-19T08:22:42.522" v="55" actId="1076"/>
          <ac:spMkLst>
            <pc:docMk/>
            <pc:sldMk cId="2624016469" sldId="294"/>
            <ac:spMk id="3" creationId="{FF5A6515-A6CE-C326-3A41-B7624B012AB5}"/>
          </ac:spMkLst>
        </pc:spChg>
        <pc:spChg chg="mod">
          <ac:chgData name="Sanjai Anbazhagan @ 4i Apps" userId="S::sanjai.a@4iapps.com::5f49cb10-c05c-44ae-b322-462b9f197af9" providerId="AD" clId="Web-{262F02D3-0EC0-F78C-EF8A-FF999DD355D7}" dt="2023-12-19T08:23:05.553" v="57" actId="1076"/>
          <ac:spMkLst>
            <pc:docMk/>
            <pc:sldMk cId="2624016469" sldId="294"/>
            <ac:spMk id="4" creationId="{00131FD4-5322-9A67-A6E5-B09D170DD164}"/>
          </ac:spMkLst>
        </pc:spChg>
        <pc:spChg chg="add mod">
          <ac:chgData name="Sanjai Anbazhagan @ 4i Apps" userId="S::sanjai.a@4iapps.com::5f49cb10-c05c-44ae-b322-462b9f197af9" providerId="AD" clId="Web-{262F02D3-0EC0-F78C-EF8A-FF999DD355D7}" dt="2023-12-19T08:22:48.006" v="56" actId="1076"/>
          <ac:spMkLst>
            <pc:docMk/>
            <pc:sldMk cId="2624016469" sldId="294"/>
            <ac:spMk id="5" creationId="{D8FFFEFB-4108-92E1-FB1D-B3CF6AE1B045}"/>
          </ac:spMkLst>
        </pc:spChg>
      </pc:sldChg>
      <pc:sldChg chg="ord">
        <pc:chgData name="Sanjai Anbazhagan @ 4i Apps" userId="S::sanjai.a@4iapps.com::5f49cb10-c05c-44ae-b322-462b9f197af9" providerId="AD" clId="Web-{262F02D3-0EC0-F78C-EF8A-FF999DD355D7}" dt="2023-12-19T09:41:57.752" v="61"/>
        <pc:sldMkLst>
          <pc:docMk/>
          <pc:sldMk cId="1987336887" sldId="295"/>
        </pc:sldMkLst>
      </pc:sldChg>
      <pc:sldChg chg="add replId">
        <pc:chgData name="Sanjai Anbazhagan @ 4i Apps" userId="S::sanjai.a@4iapps.com::5f49cb10-c05c-44ae-b322-462b9f197af9" providerId="AD" clId="Web-{262F02D3-0EC0-F78C-EF8A-FF999DD355D7}" dt="2023-12-19T08:36:36.865" v="58"/>
        <pc:sldMkLst>
          <pc:docMk/>
          <pc:sldMk cId="725423545" sldId="298"/>
        </pc:sldMkLst>
      </pc:sldChg>
      <pc:sldChg chg="add replId">
        <pc:chgData name="Sanjai Anbazhagan @ 4i Apps" userId="S::sanjai.a@4iapps.com::5f49cb10-c05c-44ae-b322-462b9f197af9" providerId="AD" clId="Web-{262F02D3-0EC0-F78C-EF8A-FF999DD355D7}" dt="2023-12-19T08:36:37.209" v="59"/>
        <pc:sldMkLst>
          <pc:docMk/>
          <pc:sldMk cId="1724211799" sldId="299"/>
        </pc:sldMkLst>
      </pc:sldChg>
      <pc:sldChg chg="add replId">
        <pc:chgData name="Sanjai Anbazhagan @ 4i Apps" userId="S::sanjai.a@4iapps.com::5f49cb10-c05c-44ae-b322-462b9f197af9" providerId="AD" clId="Web-{262F02D3-0EC0-F78C-EF8A-FF999DD355D7}" dt="2023-12-19T08:36:38.474" v="60"/>
        <pc:sldMkLst>
          <pc:docMk/>
          <pc:sldMk cId="1339999179" sldId="300"/>
        </pc:sldMkLst>
      </pc:sldChg>
    </pc:docChg>
  </pc:docChgLst>
  <pc:docChgLst>
    <pc:chgData name="Sanjai Anbazhagan @ 4i Apps" userId="S::sanjai.a@4iapps.com::5f49cb10-c05c-44ae-b322-462b9f197af9" providerId="AD" clId="Web-{6687F6BA-CA9C-A149-0D53-0BBAE3BEABB4}"/>
    <pc:docChg chg="addSld delSld modSld">
      <pc:chgData name="Sanjai Anbazhagan @ 4i Apps" userId="S::sanjai.a@4iapps.com::5f49cb10-c05c-44ae-b322-462b9f197af9" providerId="AD" clId="Web-{6687F6BA-CA9C-A149-0D53-0BBAE3BEABB4}" dt="2023-12-02T17:40:01.997" v="542"/>
      <pc:docMkLst>
        <pc:docMk/>
      </pc:docMkLst>
      <pc:sldChg chg="addSp delSp modSp">
        <pc:chgData name="Sanjai Anbazhagan @ 4i Apps" userId="S::sanjai.a@4iapps.com::5f49cb10-c05c-44ae-b322-462b9f197af9" providerId="AD" clId="Web-{6687F6BA-CA9C-A149-0D53-0BBAE3BEABB4}" dt="2023-12-02T17:29:52.478" v="483" actId="14100"/>
        <pc:sldMkLst>
          <pc:docMk/>
          <pc:sldMk cId="0" sldId="257"/>
        </pc:sldMkLst>
        <pc:picChg chg="add mod modCrop">
          <ac:chgData name="Sanjai Anbazhagan @ 4i Apps" userId="S::sanjai.a@4iapps.com::5f49cb10-c05c-44ae-b322-462b9f197af9" providerId="AD" clId="Web-{6687F6BA-CA9C-A149-0D53-0BBAE3BEABB4}" dt="2023-12-02T17:29:52.478" v="483" actId="14100"/>
          <ac:picMkLst>
            <pc:docMk/>
            <pc:sldMk cId="0" sldId="257"/>
            <ac:picMk id="2" creationId="{69E64F54-EF38-295B-51DF-1F0E0A7E1468}"/>
          </ac:picMkLst>
        </pc:picChg>
        <pc:picChg chg="del">
          <ac:chgData name="Sanjai Anbazhagan @ 4i Apps" userId="S::sanjai.a@4iapps.com::5f49cb10-c05c-44ae-b322-462b9f197af9" providerId="AD" clId="Web-{6687F6BA-CA9C-A149-0D53-0BBAE3BEABB4}" dt="2023-12-02T17:25:41.470" v="468"/>
          <ac:picMkLst>
            <pc:docMk/>
            <pc:sldMk cId="0" sldId="257"/>
            <ac:picMk id="4" creationId="{DB907BE0-9BE6-6C89-52E9-30A27567C5DE}"/>
          </ac:picMkLst>
        </pc:picChg>
      </pc:sldChg>
      <pc:sldChg chg="addSp delSp modSp">
        <pc:chgData name="Sanjai Anbazhagan @ 4i Apps" userId="S::sanjai.a@4iapps.com::5f49cb10-c05c-44ae-b322-462b9f197af9" providerId="AD" clId="Web-{6687F6BA-CA9C-A149-0D53-0BBAE3BEABB4}" dt="2023-12-02T17:37:52.165" v="534"/>
        <pc:sldMkLst>
          <pc:docMk/>
          <pc:sldMk cId="0" sldId="260"/>
        </pc:sldMkLst>
        <pc:spChg chg="mod">
          <ac:chgData name="Sanjai Anbazhagan @ 4i Apps" userId="S::sanjai.a@4iapps.com::5f49cb10-c05c-44ae-b322-462b9f197af9" providerId="AD" clId="Web-{6687F6BA-CA9C-A149-0D53-0BBAE3BEABB4}" dt="2023-12-02T16:07:39.655" v="114" actId="1076"/>
          <ac:spMkLst>
            <pc:docMk/>
            <pc:sldMk cId="0" sldId="260"/>
            <ac:spMk id="4" creationId="{00000000-0000-0000-0000-000000000000}"/>
          </ac:spMkLst>
        </pc:spChg>
        <pc:picChg chg="add del mod">
          <ac:chgData name="Sanjai Anbazhagan @ 4i Apps" userId="S::sanjai.a@4iapps.com::5f49cb10-c05c-44ae-b322-462b9f197af9" providerId="AD" clId="Web-{6687F6BA-CA9C-A149-0D53-0BBAE3BEABB4}" dt="2023-12-02T17:37:15.351" v="529"/>
          <ac:picMkLst>
            <pc:docMk/>
            <pc:sldMk cId="0" sldId="260"/>
            <ac:picMk id="2" creationId="{88F7F7BF-DACD-E66D-90A4-B4643129AE02}"/>
          </ac:picMkLst>
        </pc:picChg>
        <pc:picChg chg="add mod modCrop">
          <ac:chgData name="Sanjai Anbazhagan @ 4i Apps" userId="S::sanjai.a@4iapps.com::5f49cb10-c05c-44ae-b322-462b9f197af9" providerId="AD" clId="Web-{6687F6BA-CA9C-A149-0D53-0BBAE3BEABB4}" dt="2023-12-02T17:37:52.165" v="534"/>
          <ac:picMkLst>
            <pc:docMk/>
            <pc:sldMk cId="0" sldId="260"/>
            <ac:picMk id="14" creationId="{B5452BBD-A475-4556-10B1-5A7B7D05DFB3}"/>
          </ac:picMkLst>
        </pc:picChg>
        <pc:picChg chg="del">
          <ac:chgData name="Sanjai Anbazhagan @ 4i Apps" userId="S::sanjai.a@4iapps.com::5f49cb10-c05c-44ae-b322-462b9f197af9" providerId="AD" clId="Web-{6687F6BA-CA9C-A149-0D53-0BBAE3BEABB4}" dt="2023-12-02T17:16:04.750" v="418"/>
          <ac:picMkLst>
            <pc:docMk/>
            <pc:sldMk cId="0" sldId="260"/>
            <ac:picMk id="16" creationId="{DE9D876B-F5E0-31A0-7213-FD090730469D}"/>
          </ac:picMkLst>
        </pc:picChg>
      </pc:sldChg>
      <pc:sldChg chg="modSp">
        <pc:chgData name="Sanjai Anbazhagan @ 4i Apps" userId="S::sanjai.a@4iapps.com::5f49cb10-c05c-44ae-b322-462b9f197af9" providerId="AD" clId="Web-{6687F6BA-CA9C-A149-0D53-0BBAE3BEABB4}" dt="2023-12-02T16:07:50.327" v="115" actId="1076"/>
        <pc:sldMkLst>
          <pc:docMk/>
          <pc:sldMk cId="0" sldId="261"/>
        </pc:sldMkLst>
        <pc:spChg chg="mod">
          <ac:chgData name="Sanjai Anbazhagan @ 4i Apps" userId="S::sanjai.a@4iapps.com::5f49cb10-c05c-44ae-b322-462b9f197af9" providerId="AD" clId="Web-{6687F6BA-CA9C-A149-0D53-0BBAE3BEABB4}" dt="2023-12-02T16:07:50.327" v="115" actId="1076"/>
          <ac:spMkLst>
            <pc:docMk/>
            <pc:sldMk cId="0" sldId="261"/>
            <ac:spMk id="6" creationId="{00000000-0000-0000-0000-000000000000}"/>
          </ac:spMkLst>
        </pc:spChg>
      </pc:sldChg>
      <pc:sldChg chg="modSp">
        <pc:chgData name="Sanjai Anbazhagan @ 4i Apps" userId="S::sanjai.a@4iapps.com::5f49cb10-c05c-44ae-b322-462b9f197af9" providerId="AD" clId="Web-{6687F6BA-CA9C-A149-0D53-0BBAE3BEABB4}" dt="2023-12-02T16:46:17.976" v="306" actId="1076"/>
        <pc:sldMkLst>
          <pc:docMk/>
          <pc:sldMk cId="0" sldId="267"/>
        </pc:sldMkLst>
        <pc:spChg chg="mod">
          <ac:chgData name="Sanjai Anbazhagan @ 4i Apps" userId="S::sanjai.a@4iapps.com::5f49cb10-c05c-44ae-b322-462b9f197af9" providerId="AD" clId="Web-{6687F6BA-CA9C-A149-0D53-0BBAE3BEABB4}" dt="2023-12-02T16:45:38.069" v="301" actId="1076"/>
          <ac:spMkLst>
            <pc:docMk/>
            <pc:sldMk cId="0" sldId="267"/>
            <ac:spMk id="17" creationId="{68B7CACA-F1A4-1245-D299-E0F0C54E74C8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46:17.976" v="306" actId="1076"/>
          <ac:spMkLst>
            <pc:docMk/>
            <pc:sldMk cId="0" sldId="267"/>
            <ac:spMk id="18" creationId="{90C9C433-AF27-9557-6B44-7354446495A1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45:55.179" v="303" actId="1076"/>
          <ac:spMkLst>
            <pc:docMk/>
            <pc:sldMk cId="0" sldId="267"/>
            <ac:spMk id="21" creationId="{55732E34-FA34-BADC-B520-BC2D9CAC3F1E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45:41.741" v="302" actId="1076"/>
          <ac:spMkLst>
            <pc:docMk/>
            <pc:sldMk cId="0" sldId="267"/>
            <ac:spMk id="22" creationId="{69A39D85-145C-EF6B-CF2C-085FA96E6712}"/>
          </ac:spMkLst>
        </pc:spChg>
        <pc:picChg chg="mod">
          <ac:chgData name="Sanjai Anbazhagan @ 4i Apps" userId="S::sanjai.a@4iapps.com::5f49cb10-c05c-44ae-b322-462b9f197af9" providerId="AD" clId="Web-{6687F6BA-CA9C-A149-0D53-0BBAE3BEABB4}" dt="2023-12-02T16:46:02.882" v="304" actId="1076"/>
          <ac:picMkLst>
            <pc:docMk/>
            <pc:sldMk cId="0" sldId="267"/>
            <ac:picMk id="3" creationId="{8AB889CF-9E3B-7AD4-E94C-B1222342659C}"/>
          </ac:picMkLst>
        </pc:picChg>
      </pc:sldChg>
      <pc:sldChg chg="addSp delSp modSp">
        <pc:chgData name="Sanjai Anbazhagan @ 4i Apps" userId="S::sanjai.a@4iapps.com::5f49cb10-c05c-44ae-b322-462b9f197af9" providerId="AD" clId="Web-{6687F6BA-CA9C-A149-0D53-0BBAE3BEABB4}" dt="2023-12-02T17:34:54.534" v="516" actId="1076"/>
        <pc:sldMkLst>
          <pc:docMk/>
          <pc:sldMk cId="1094963302" sldId="273"/>
        </pc:sldMkLst>
        <pc:spChg chg="mod">
          <ac:chgData name="Sanjai Anbazhagan @ 4i Apps" userId="S::sanjai.a@4iapps.com::5f49cb10-c05c-44ae-b322-462b9f197af9" providerId="AD" clId="Web-{6687F6BA-CA9C-A149-0D53-0BBAE3BEABB4}" dt="2023-12-02T15:58:22.076" v="0" actId="14100"/>
          <ac:spMkLst>
            <pc:docMk/>
            <pc:sldMk cId="1094963302" sldId="273"/>
            <ac:spMk id="7" creationId="{916E3BE2-9E6F-F45F-414C-0CD28814F932}"/>
          </ac:spMkLst>
        </pc:spChg>
        <pc:picChg chg="add del mod">
          <ac:chgData name="Sanjai Anbazhagan @ 4i Apps" userId="S::sanjai.a@4iapps.com::5f49cb10-c05c-44ae-b322-462b9f197af9" providerId="AD" clId="Web-{6687F6BA-CA9C-A149-0D53-0BBAE3BEABB4}" dt="2023-12-02T17:33:23.907" v="507"/>
          <ac:picMkLst>
            <pc:docMk/>
            <pc:sldMk cId="1094963302" sldId="273"/>
            <ac:picMk id="3" creationId="{79135E47-BEC1-EA1A-330C-B6D34E85FB8D}"/>
          </ac:picMkLst>
        </pc:picChg>
        <pc:picChg chg="add mod modCrop">
          <ac:chgData name="Sanjai Anbazhagan @ 4i Apps" userId="S::sanjai.a@4iapps.com::5f49cb10-c05c-44ae-b322-462b9f197af9" providerId="AD" clId="Web-{6687F6BA-CA9C-A149-0D53-0BBAE3BEABB4}" dt="2023-12-02T17:34:54.534" v="516" actId="1076"/>
          <ac:picMkLst>
            <pc:docMk/>
            <pc:sldMk cId="1094963302" sldId="273"/>
            <ac:picMk id="5" creationId="{36F17467-948B-42F9-CBD4-8EA364512873}"/>
          </ac:picMkLst>
        </pc:picChg>
        <pc:picChg chg="del">
          <ac:chgData name="Sanjai Anbazhagan @ 4i Apps" userId="S::sanjai.a@4iapps.com::5f49cb10-c05c-44ae-b322-462b9f197af9" providerId="AD" clId="Web-{6687F6BA-CA9C-A149-0D53-0BBAE3BEABB4}" dt="2023-12-02T17:33:25.078" v="508"/>
          <ac:picMkLst>
            <pc:docMk/>
            <pc:sldMk cId="1094963302" sldId="273"/>
            <ac:picMk id="16" creationId="{EB5E7AAF-9945-A693-C575-CA8619C0B76A}"/>
          </ac:picMkLst>
        </pc:picChg>
      </pc:sldChg>
      <pc:sldChg chg="addSp delSp modSp">
        <pc:chgData name="Sanjai Anbazhagan @ 4i Apps" userId="S::sanjai.a@4iapps.com::5f49cb10-c05c-44ae-b322-462b9f197af9" providerId="AD" clId="Web-{6687F6BA-CA9C-A149-0D53-0BBAE3BEABB4}" dt="2023-12-02T17:23:44.639" v="456" actId="1076"/>
        <pc:sldMkLst>
          <pc:docMk/>
          <pc:sldMk cId="510171910" sldId="280"/>
        </pc:sldMkLst>
        <pc:spChg chg="del mod">
          <ac:chgData name="Sanjai Anbazhagan @ 4i Apps" userId="S::sanjai.a@4iapps.com::5f49cb10-c05c-44ae-b322-462b9f197af9" providerId="AD" clId="Web-{6687F6BA-CA9C-A149-0D53-0BBAE3BEABB4}" dt="2023-12-02T17:00:54.347" v="370"/>
          <ac:spMkLst>
            <pc:docMk/>
            <pc:sldMk cId="510171910" sldId="280"/>
            <ac:spMk id="2" creationId="{55DB92A2-0C5C-A569-8904-76296E34E146}"/>
          </ac:spMkLst>
        </pc:spChg>
        <pc:spChg chg="add mod">
          <ac:chgData name="Sanjai Anbazhagan @ 4i Apps" userId="S::sanjai.a@4iapps.com::5f49cb10-c05c-44ae-b322-462b9f197af9" providerId="AD" clId="Web-{6687F6BA-CA9C-A149-0D53-0BBAE3BEABB4}" dt="2023-12-02T17:05:46.434" v="391" actId="1076"/>
          <ac:spMkLst>
            <pc:docMk/>
            <pc:sldMk cId="510171910" sldId="280"/>
            <ac:spMk id="4" creationId="{48547608-339D-B60E-5BA5-BC668A48D1D5}"/>
          </ac:spMkLst>
        </pc:spChg>
        <pc:spChg chg="add mod">
          <ac:chgData name="Sanjai Anbazhagan @ 4i Apps" userId="S::sanjai.a@4iapps.com::5f49cb10-c05c-44ae-b322-462b9f197af9" providerId="AD" clId="Web-{6687F6BA-CA9C-A149-0D53-0BBAE3BEABB4}" dt="2023-12-02T17:05:54.294" v="393" actId="14100"/>
          <ac:spMkLst>
            <pc:docMk/>
            <pc:sldMk cId="510171910" sldId="280"/>
            <ac:spMk id="6" creationId="{CB54A0D2-6185-528C-1830-E64FCCC75F3F}"/>
          </ac:spMkLst>
        </pc:spChg>
        <pc:spChg chg="add del">
          <ac:chgData name="Sanjai Anbazhagan @ 4i Apps" userId="S::sanjai.a@4iapps.com::5f49cb10-c05c-44ae-b322-462b9f197af9" providerId="AD" clId="Web-{6687F6BA-CA9C-A149-0D53-0BBAE3BEABB4}" dt="2023-12-02T16:58:58.984" v="337"/>
          <ac:spMkLst>
            <pc:docMk/>
            <pc:sldMk cId="510171910" sldId="280"/>
            <ac:spMk id="7" creationId="{125A011A-7BB6-6D7D-6DDD-B0F434649D6F}"/>
          </ac:spMkLst>
        </pc:spChg>
        <pc:spChg chg="add del mod">
          <ac:chgData name="Sanjai Anbazhagan @ 4i Apps" userId="S::sanjai.a@4iapps.com::5f49cb10-c05c-44ae-b322-462b9f197af9" providerId="AD" clId="Web-{6687F6BA-CA9C-A149-0D53-0BBAE3BEABB4}" dt="2023-12-02T16:59:38.016" v="344"/>
          <ac:spMkLst>
            <pc:docMk/>
            <pc:sldMk cId="510171910" sldId="280"/>
            <ac:spMk id="8" creationId="{9C5E9EC9-2C28-5F70-E906-525C8009A116}"/>
          </ac:spMkLst>
        </pc:spChg>
        <pc:spChg chg="add mod">
          <ac:chgData name="Sanjai Anbazhagan @ 4i Apps" userId="S::sanjai.a@4iapps.com::5f49cb10-c05c-44ae-b322-462b9f197af9" providerId="AD" clId="Web-{6687F6BA-CA9C-A149-0D53-0BBAE3BEABB4}" dt="2023-12-02T17:06:27.716" v="397" actId="1076"/>
          <ac:spMkLst>
            <pc:docMk/>
            <pc:sldMk cId="510171910" sldId="280"/>
            <ac:spMk id="9" creationId="{A8293AA3-2AF7-853A-6CA9-4464B9B59B79}"/>
          </ac:spMkLst>
        </pc:spChg>
        <pc:spChg chg="add mod">
          <ac:chgData name="Sanjai Anbazhagan @ 4i Apps" userId="S::sanjai.a@4iapps.com::5f49cb10-c05c-44ae-b322-462b9f197af9" providerId="AD" clId="Web-{6687F6BA-CA9C-A149-0D53-0BBAE3BEABB4}" dt="2023-12-02T17:06:35.029" v="398" actId="1076"/>
          <ac:spMkLst>
            <pc:docMk/>
            <pc:sldMk cId="510171910" sldId="280"/>
            <ac:spMk id="10" creationId="{A769E5C4-2365-70D9-E085-90D885CBB5E4}"/>
          </ac:spMkLst>
        </pc:spChg>
        <pc:picChg chg="add del mod">
          <ac:chgData name="Sanjai Anbazhagan @ 4i Apps" userId="S::sanjai.a@4iapps.com::5f49cb10-c05c-44ae-b322-462b9f197af9" providerId="AD" clId="Web-{6687F6BA-CA9C-A149-0D53-0BBAE3BEABB4}" dt="2023-12-02T17:11:11.491" v="401"/>
          <ac:picMkLst>
            <pc:docMk/>
            <pc:sldMk cId="510171910" sldId="280"/>
            <ac:picMk id="11" creationId="{88DA549A-9D82-9AD3-E59B-B0DFA54616F0}"/>
          </ac:picMkLst>
        </pc:picChg>
        <pc:picChg chg="add del mod">
          <ac:chgData name="Sanjai Anbazhagan @ 4i Apps" userId="S::sanjai.a@4iapps.com::5f49cb10-c05c-44ae-b322-462b9f197af9" providerId="AD" clId="Web-{6687F6BA-CA9C-A149-0D53-0BBAE3BEABB4}" dt="2023-12-02T17:11:39.788" v="403"/>
          <ac:picMkLst>
            <pc:docMk/>
            <pc:sldMk cId="510171910" sldId="280"/>
            <ac:picMk id="12" creationId="{2CFC3CE8-3B37-2845-0DEA-43287AFED766}"/>
          </ac:picMkLst>
        </pc:picChg>
        <pc:picChg chg="add del mod modCrop">
          <ac:chgData name="Sanjai Anbazhagan @ 4i Apps" userId="S::sanjai.a@4iapps.com::5f49cb10-c05c-44ae-b322-462b9f197af9" providerId="AD" clId="Web-{6687F6BA-CA9C-A149-0D53-0BBAE3BEABB4}" dt="2023-12-02T17:14:01.683" v="407"/>
          <ac:picMkLst>
            <pc:docMk/>
            <pc:sldMk cId="510171910" sldId="280"/>
            <ac:picMk id="13" creationId="{7FD3BA8E-8311-0242-B99C-FADF45257A2F}"/>
          </ac:picMkLst>
        </pc:picChg>
        <pc:picChg chg="add del mod">
          <ac:chgData name="Sanjai Anbazhagan @ 4i Apps" userId="S::sanjai.a@4iapps.com::5f49cb10-c05c-44ae-b322-462b9f197af9" providerId="AD" clId="Web-{6687F6BA-CA9C-A149-0D53-0BBAE3BEABB4}" dt="2023-12-02T17:16:26.344" v="422"/>
          <ac:picMkLst>
            <pc:docMk/>
            <pc:sldMk cId="510171910" sldId="280"/>
            <ac:picMk id="14" creationId="{00CA6852-88DF-88C9-A9F5-16D0BE14A022}"/>
          </ac:picMkLst>
        </pc:picChg>
        <pc:picChg chg="add del mod">
          <ac:chgData name="Sanjai Anbazhagan @ 4i Apps" userId="S::sanjai.a@4iapps.com::5f49cb10-c05c-44ae-b322-462b9f197af9" providerId="AD" clId="Web-{6687F6BA-CA9C-A149-0D53-0BBAE3BEABB4}" dt="2023-12-02T17:16:46.454" v="424"/>
          <ac:picMkLst>
            <pc:docMk/>
            <pc:sldMk cId="510171910" sldId="280"/>
            <ac:picMk id="15" creationId="{C3A91431-4C20-2871-5411-5BCE93F2440D}"/>
          </ac:picMkLst>
        </pc:picChg>
        <pc:picChg chg="add del mod">
          <ac:chgData name="Sanjai Anbazhagan @ 4i Apps" userId="S::sanjai.a@4iapps.com::5f49cb10-c05c-44ae-b322-462b9f197af9" providerId="AD" clId="Web-{6687F6BA-CA9C-A149-0D53-0BBAE3BEABB4}" dt="2023-12-02T17:22:11.995" v="441"/>
          <ac:picMkLst>
            <pc:docMk/>
            <pc:sldMk cId="510171910" sldId="280"/>
            <ac:picMk id="16" creationId="{47834AA6-F5AE-F458-227A-DF90C1EEEA54}"/>
          </ac:picMkLst>
        </pc:picChg>
        <pc:picChg chg="add del mod">
          <ac:chgData name="Sanjai Anbazhagan @ 4i Apps" userId="S::sanjai.a@4iapps.com::5f49cb10-c05c-44ae-b322-462b9f197af9" providerId="AD" clId="Web-{6687F6BA-CA9C-A149-0D53-0BBAE3BEABB4}" dt="2023-12-02T17:19:46.803" v="430"/>
          <ac:picMkLst>
            <pc:docMk/>
            <pc:sldMk cId="510171910" sldId="280"/>
            <ac:picMk id="17" creationId="{AA0813AA-D5ED-B920-C657-D80EA2C79C8F}"/>
          </ac:picMkLst>
        </pc:picChg>
        <pc:picChg chg="add del mod">
          <ac:chgData name="Sanjai Anbazhagan @ 4i Apps" userId="S::sanjai.a@4iapps.com::5f49cb10-c05c-44ae-b322-462b9f197af9" providerId="AD" clId="Web-{6687F6BA-CA9C-A149-0D53-0BBAE3BEABB4}" dt="2023-12-02T17:21:57.307" v="437"/>
          <ac:picMkLst>
            <pc:docMk/>
            <pc:sldMk cId="510171910" sldId="280"/>
            <ac:picMk id="18" creationId="{39780F1B-4369-60F7-FED7-45FEE462B579}"/>
          </ac:picMkLst>
        </pc:picChg>
        <pc:picChg chg="add del mod">
          <ac:chgData name="Sanjai Anbazhagan @ 4i Apps" userId="S::sanjai.a@4iapps.com::5f49cb10-c05c-44ae-b322-462b9f197af9" providerId="AD" clId="Web-{6687F6BA-CA9C-A149-0D53-0BBAE3BEABB4}" dt="2023-12-02T17:20:32.805" v="433"/>
          <ac:picMkLst>
            <pc:docMk/>
            <pc:sldMk cId="510171910" sldId="280"/>
            <ac:picMk id="19" creationId="{EABD84B9-BCFA-6A9F-01F3-357CECF67F28}"/>
          </ac:picMkLst>
        </pc:picChg>
        <pc:picChg chg="add mod modCrop">
          <ac:chgData name="Sanjai Anbazhagan @ 4i Apps" userId="S::sanjai.a@4iapps.com::5f49cb10-c05c-44ae-b322-462b9f197af9" providerId="AD" clId="Web-{6687F6BA-CA9C-A149-0D53-0BBAE3BEABB4}" dt="2023-12-02T17:23:44.639" v="456" actId="1076"/>
          <ac:picMkLst>
            <pc:docMk/>
            <pc:sldMk cId="510171910" sldId="280"/>
            <ac:picMk id="20" creationId="{531168EE-4B9C-F0FD-A9F0-48BB57104A41}"/>
          </ac:picMkLst>
        </pc:picChg>
      </pc:sldChg>
      <pc:sldChg chg="modSp">
        <pc:chgData name="Sanjai Anbazhagan @ 4i Apps" userId="S::sanjai.a@4iapps.com::5f49cb10-c05c-44ae-b322-462b9f197af9" providerId="AD" clId="Web-{6687F6BA-CA9C-A149-0D53-0BBAE3BEABB4}" dt="2023-12-02T16:13:09.072" v="176" actId="1076"/>
        <pc:sldMkLst>
          <pc:docMk/>
          <pc:sldMk cId="3988952216" sldId="281"/>
        </pc:sldMkLst>
        <pc:spChg chg="mod">
          <ac:chgData name="Sanjai Anbazhagan @ 4i Apps" userId="S::sanjai.a@4iapps.com::5f49cb10-c05c-44ae-b322-462b9f197af9" providerId="AD" clId="Web-{6687F6BA-CA9C-A149-0D53-0BBAE3BEABB4}" dt="2023-12-02T16:12:44.461" v="170" actId="1076"/>
          <ac:spMkLst>
            <pc:docMk/>
            <pc:sldMk cId="3988952216" sldId="281"/>
            <ac:spMk id="4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12:50.290" v="172" actId="1076"/>
          <ac:spMkLst>
            <pc:docMk/>
            <pc:sldMk cId="3988952216" sldId="281"/>
            <ac:spMk id="5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13:09.072" v="176" actId="1076"/>
          <ac:spMkLst>
            <pc:docMk/>
            <pc:sldMk cId="3988952216" sldId="281"/>
            <ac:spMk id="6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12:19.226" v="166" actId="1076"/>
          <ac:spMkLst>
            <pc:docMk/>
            <pc:sldMk cId="3988952216" sldId="281"/>
            <ac:spMk id="7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12:29.242" v="168" actId="1076"/>
          <ac:spMkLst>
            <pc:docMk/>
            <pc:sldMk cId="3988952216" sldId="281"/>
            <ac:spMk id="8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12:33.430" v="169" actId="1076"/>
          <ac:spMkLst>
            <pc:docMk/>
            <pc:sldMk cId="3988952216" sldId="281"/>
            <ac:spMk id="9" creationId="{00000000-0000-0000-0000-000000000000}"/>
          </ac:spMkLst>
        </pc:spChg>
        <pc:picChg chg="mod">
          <ac:chgData name="Sanjai Anbazhagan @ 4i Apps" userId="S::sanjai.a@4iapps.com::5f49cb10-c05c-44ae-b322-462b9f197af9" providerId="AD" clId="Web-{6687F6BA-CA9C-A149-0D53-0BBAE3BEABB4}" dt="2023-12-02T16:13:00.431" v="174" actId="1076"/>
          <ac:picMkLst>
            <pc:docMk/>
            <pc:sldMk cId="3988952216" sldId="281"/>
            <ac:picMk id="3" creationId="{34259518-8AD3-6130-6AAD-1E29D70CD577}"/>
          </ac:picMkLst>
        </pc:picChg>
        <pc:picChg chg="mod">
          <ac:chgData name="Sanjai Anbazhagan @ 4i Apps" userId="S::sanjai.a@4iapps.com::5f49cb10-c05c-44ae-b322-462b9f197af9" providerId="AD" clId="Web-{6687F6BA-CA9C-A149-0D53-0BBAE3BEABB4}" dt="2023-12-02T16:13:04.196" v="175" actId="1076"/>
          <ac:picMkLst>
            <pc:docMk/>
            <pc:sldMk cId="3988952216" sldId="281"/>
            <ac:picMk id="20" creationId="{04671A73-5389-9657-3178-B9DCBEA43A3E}"/>
          </ac:picMkLst>
        </pc:picChg>
      </pc:sldChg>
      <pc:sldChg chg="addSp modSp">
        <pc:chgData name="Sanjai Anbazhagan @ 4i Apps" userId="S::sanjai.a@4iapps.com::5f49cb10-c05c-44ae-b322-462b9f197af9" providerId="AD" clId="Web-{6687F6BA-CA9C-A149-0D53-0BBAE3BEABB4}" dt="2023-12-02T16:36:36.443" v="245" actId="1076"/>
        <pc:sldMkLst>
          <pc:docMk/>
          <pc:sldMk cId="3538795160" sldId="282"/>
        </pc:sldMkLst>
        <pc:spChg chg="mod">
          <ac:chgData name="Sanjai Anbazhagan @ 4i Apps" userId="S::sanjai.a@4iapps.com::5f49cb10-c05c-44ae-b322-462b9f197af9" providerId="AD" clId="Web-{6687F6BA-CA9C-A149-0D53-0BBAE3BEABB4}" dt="2023-12-02T16:28:53.538" v="192" actId="1076"/>
          <ac:spMkLst>
            <pc:docMk/>
            <pc:sldMk cId="3538795160" sldId="282"/>
            <ac:spMk id="3" creationId="{53CA6CE0-9C5F-AC93-AD4E-47EDD3C6160C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29:55.977" v="203" actId="1076"/>
          <ac:spMkLst>
            <pc:docMk/>
            <pc:sldMk cId="3538795160" sldId="282"/>
            <ac:spMk id="7" creationId="{E263086F-00D2-7FD1-B3B1-39F582A30AEB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29:59.478" v="204" actId="1076"/>
          <ac:spMkLst>
            <pc:docMk/>
            <pc:sldMk cId="3538795160" sldId="282"/>
            <ac:spMk id="9" creationId="{C7743FFC-1D9F-FF37-0A8B-6AB575C1EA9B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30:08.072" v="206" actId="1076"/>
          <ac:spMkLst>
            <pc:docMk/>
            <pc:sldMk cId="3538795160" sldId="282"/>
            <ac:spMk id="13" creationId="{CDB06910-5E3E-79DE-CC23-8372E5669412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33:04.436" v="230" actId="20577"/>
          <ac:spMkLst>
            <pc:docMk/>
            <pc:sldMk cId="3538795160" sldId="282"/>
            <ac:spMk id="15" creationId="{7154FA05-F6EA-30D0-E770-6996C86A6C88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30:18.072" v="208" actId="1076"/>
          <ac:spMkLst>
            <pc:docMk/>
            <pc:sldMk cId="3538795160" sldId="282"/>
            <ac:spMk id="19" creationId="{A89408B3-658A-8097-3877-EFCC1A72D480}"/>
          </ac:spMkLst>
        </pc:spChg>
        <pc:picChg chg="add mod modCrop">
          <ac:chgData name="Sanjai Anbazhagan @ 4i Apps" userId="S::sanjai.a@4iapps.com::5f49cb10-c05c-44ae-b322-462b9f197af9" providerId="AD" clId="Web-{6687F6BA-CA9C-A149-0D53-0BBAE3BEABB4}" dt="2023-12-02T16:28:40.788" v="191"/>
          <ac:picMkLst>
            <pc:docMk/>
            <pc:sldMk cId="3538795160" sldId="282"/>
            <ac:picMk id="2" creationId="{FF3B1677-5A40-38D0-52A8-49ECAF8D7E9D}"/>
          </ac:picMkLst>
        </pc:picChg>
        <pc:picChg chg="add mod">
          <ac:chgData name="Sanjai Anbazhagan @ 4i Apps" userId="S::sanjai.a@4iapps.com::5f49cb10-c05c-44ae-b322-462b9f197af9" providerId="AD" clId="Web-{6687F6BA-CA9C-A149-0D53-0BBAE3BEABB4}" dt="2023-12-02T16:36:36.443" v="245" actId="1076"/>
          <ac:picMkLst>
            <pc:docMk/>
            <pc:sldMk cId="3538795160" sldId="282"/>
            <ac:picMk id="4" creationId="{4833FD88-400E-95F4-110B-D915903207DB}"/>
          </ac:picMkLst>
        </pc:picChg>
        <pc:picChg chg="mod">
          <ac:chgData name="Sanjai Anbazhagan @ 4i Apps" userId="S::sanjai.a@4iapps.com::5f49cb10-c05c-44ae-b322-462b9f197af9" providerId="AD" clId="Web-{6687F6BA-CA9C-A149-0D53-0BBAE3BEABB4}" dt="2023-12-02T16:30:39.979" v="211" actId="1076"/>
          <ac:picMkLst>
            <pc:docMk/>
            <pc:sldMk cId="3538795160" sldId="282"/>
            <ac:picMk id="11" creationId="{DB09B2E0-8253-7E63-6EF7-73791F690634}"/>
          </ac:picMkLst>
        </pc:picChg>
      </pc:sldChg>
      <pc:sldChg chg="addSp delSp modSp">
        <pc:chgData name="Sanjai Anbazhagan @ 4i Apps" userId="S::sanjai.a@4iapps.com::5f49cb10-c05c-44ae-b322-462b9f197af9" providerId="AD" clId="Web-{6687F6BA-CA9C-A149-0D53-0BBAE3BEABB4}" dt="2023-12-02T17:15:03.670" v="417"/>
        <pc:sldMkLst>
          <pc:docMk/>
          <pc:sldMk cId="615892669" sldId="283"/>
        </pc:sldMkLst>
        <pc:spChg chg="del mod">
          <ac:chgData name="Sanjai Anbazhagan @ 4i Apps" userId="S::sanjai.a@4iapps.com::5f49cb10-c05c-44ae-b322-462b9f197af9" providerId="AD" clId="Web-{6687F6BA-CA9C-A149-0D53-0BBAE3BEABB4}" dt="2023-12-02T16:38:21.946" v="246"/>
          <ac:spMkLst>
            <pc:docMk/>
            <pc:sldMk cId="615892669" sldId="283"/>
            <ac:spMk id="4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42:53.470" v="282" actId="14100"/>
          <ac:spMkLst>
            <pc:docMk/>
            <pc:sldMk cId="615892669" sldId="283"/>
            <ac:spMk id="5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43:54.394" v="293" actId="20577"/>
          <ac:spMkLst>
            <pc:docMk/>
            <pc:sldMk cId="615892669" sldId="283"/>
            <ac:spMk id="6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42:48.595" v="281" actId="20577"/>
          <ac:spMkLst>
            <pc:docMk/>
            <pc:sldMk cId="615892669" sldId="283"/>
            <ac:spMk id="7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42:58.595" v="283" actId="14100"/>
          <ac:spMkLst>
            <pc:docMk/>
            <pc:sldMk cId="615892669" sldId="283"/>
            <ac:spMk id="10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44:18.738" v="297" actId="20577"/>
          <ac:spMkLst>
            <pc:docMk/>
            <pc:sldMk cId="615892669" sldId="283"/>
            <ac:spMk id="11" creationId="{00000000-0000-0000-0000-000000000000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43:27.784" v="291" actId="20577"/>
          <ac:spMkLst>
            <pc:docMk/>
            <pc:sldMk cId="615892669" sldId="283"/>
            <ac:spMk id="12" creationId="{00000000-0000-0000-0000-000000000000}"/>
          </ac:spMkLst>
        </pc:spChg>
        <pc:picChg chg="add del mod">
          <ac:chgData name="Sanjai Anbazhagan @ 4i Apps" userId="S::sanjai.a@4iapps.com::5f49cb10-c05c-44ae-b322-462b9f197af9" providerId="AD" clId="Web-{6687F6BA-CA9C-A149-0D53-0BBAE3BEABB4}" dt="2023-12-02T17:15:03.670" v="417"/>
          <ac:picMkLst>
            <pc:docMk/>
            <pc:sldMk cId="615892669" sldId="283"/>
            <ac:picMk id="2" creationId="{453B97CD-FA77-A198-C2DB-AFBEDC30BCA7}"/>
          </ac:picMkLst>
        </pc:picChg>
        <pc:picChg chg="add del">
          <ac:chgData name="Sanjai Anbazhagan @ 4i Apps" userId="S::sanjai.a@4iapps.com::5f49cb10-c05c-44ae-b322-462b9f197af9" providerId="AD" clId="Web-{6687F6BA-CA9C-A149-0D53-0BBAE3BEABB4}" dt="2023-12-02T17:15:00.451" v="416"/>
          <ac:picMkLst>
            <pc:docMk/>
            <pc:sldMk cId="615892669" sldId="283"/>
            <ac:picMk id="8" creationId="{DA470D65-D166-9390-A302-D2AFB46B481E}"/>
          </ac:picMkLst>
        </pc:picChg>
        <pc:picChg chg="mod">
          <ac:chgData name="Sanjai Anbazhagan @ 4i Apps" userId="S::sanjai.a@4iapps.com::5f49cb10-c05c-44ae-b322-462b9f197af9" providerId="AD" clId="Web-{6687F6BA-CA9C-A149-0D53-0BBAE3BEABB4}" dt="2023-12-02T16:44:03.269" v="295" actId="14100"/>
          <ac:picMkLst>
            <pc:docMk/>
            <pc:sldMk cId="615892669" sldId="283"/>
            <ac:picMk id="16" creationId="{308AE98C-42E4-B953-1AD2-41ECC0B5878F}"/>
          </ac:picMkLst>
        </pc:picChg>
        <pc:picChg chg="mod">
          <ac:chgData name="Sanjai Anbazhagan @ 4i Apps" userId="S::sanjai.a@4iapps.com::5f49cb10-c05c-44ae-b322-462b9f197af9" providerId="AD" clId="Web-{6687F6BA-CA9C-A149-0D53-0BBAE3BEABB4}" dt="2023-12-02T16:44:36.254" v="300" actId="1076"/>
          <ac:picMkLst>
            <pc:docMk/>
            <pc:sldMk cId="615892669" sldId="283"/>
            <ac:picMk id="17" creationId="{8A1B0A66-4560-77C5-9B9A-4BCD2FB50EC1}"/>
          </ac:picMkLst>
        </pc:picChg>
      </pc:sldChg>
      <pc:sldChg chg="addSp delSp modSp">
        <pc:chgData name="Sanjai Anbazhagan @ 4i Apps" userId="S::sanjai.a@4iapps.com::5f49cb10-c05c-44ae-b322-462b9f197af9" providerId="AD" clId="Web-{6687F6BA-CA9C-A149-0D53-0BBAE3BEABB4}" dt="2023-12-02T17:39:53.715" v="541" actId="14100"/>
        <pc:sldMkLst>
          <pc:docMk/>
          <pc:sldMk cId="4032864128" sldId="284"/>
        </pc:sldMkLst>
        <pc:spChg chg="mod">
          <ac:chgData name="Sanjai Anbazhagan @ 4i Apps" userId="S::sanjai.a@4iapps.com::5f49cb10-c05c-44ae-b322-462b9f197af9" providerId="AD" clId="Web-{6687F6BA-CA9C-A149-0D53-0BBAE3BEABB4}" dt="2023-12-02T16:48:50.700" v="316" actId="1076"/>
          <ac:spMkLst>
            <pc:docMk/>
            <pc:sldMk cId="4032864128" sldId="284"/>
            <ac:spMk id="5" creationId="{8F44E645-73C9-5A70-A99A-CEB424F5EB91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56:27.182" v="326" actId="20577"/>
          <ac:spMkLst>
            <pc:docMk/>
            <pc:sldMk cId="4032864128" sldId="284"/>
            <ac:spMk id="7" creationId="{1750E31B-2BE0-E5B6-36D0-16895772F660}"/>
          </ac:spMkLst>
        </pc:spChg>
        <pc:picChg chg="add mod modCrop">
          <ac:chgData name="Sanjai Anbazhagan @ 4i Apps" userId="S::sanjai.a@4iapps.com::5f49cb10-c05c-44ae-b322-462b9f197af9" providerId="AD" clId="Web-{6687F6BA-CA9C-A149-0D53-0BBAE3BEABB4}" dt="2023-12-02T17:39:53.715" v="541" actId="14100"/>
          <ac:picMkLst>
            <pc:docMk/>
            <pc:sldMk cId="4032864128" sldId="284"/>
            <ac:picMk id="2" creationId="{ED7A8734-2015-4AA5-B973-AE89382E8DF5}"/>
          </ac:picMkLst>
        </pc:picChg>
        <pc:picChg chg="del mod modCrop">
          <ac:chgData name="Sanjai Anbazhagan @ 4i Apps" userId="S::sanjai.a@4iapps.com::5f49cb10-c05c-44ae-b322-462b9f197af9" providerId="AD" clId="Web-{6687F6BA-CA9C-A149-0D53-0BBAE3BEABB4}" dt="2023-12-02T17:38:32.885" v="536"/>
          <ac:picMkLst>
            <pc:docMk/>
            <pc:sldMk cId="4032864128" sldId="284"/>
            <ac:picMk id="3" creationId="{D98E0992-F055-8BB0-C92D-9D6320227F26}"/>
          </ac:picMkLst>
        </pc:picChg>
      </pc:sldChg>
      <pc:sldChg chg="addSp modSp">
        <pc:chgData name="Sanjai Anbazhagan @ 4i Apps" userId="S::sanjai.a@4iapps.com::5f49cb10-c05c-44ae-b322-462b9f197af9" providerId="AD" clId="Web-{6687F6BA-CA9C-A149-0D53-0BBAE3BEABB4}" dt="2023-12-02T16:06:55.326" v="113" actId="14100"/>
        <pc:sldMkLst>
          <pc:docMk/>
          <pc:sldMk cId="743152918" sldId="285"/>
        </pc:sldMkLst>
        <pc:spChg chg="add mod">
          <ac:chgData name="Sanjai Anbazhagan @ 4i Apps" userId="S::sanjai.a@4iapps.com::5f49cb10-c05c-44ae-b322-462b9f197af9" providerId="AD" clId="Web-{6687F6BA-CA9C-A149-0D53-0BBAE3BEABB4}" dt="2023-12-02T16:05:38.089" v="105" actId="1076"/>
          <ac:spMkLst>
            <pc:docMk/>
            <pc:sldMk cId="743152918" sldId="285"/>
            <ac:spMk id="3" creationId="{61E7A8D2-90FF-0624-EE02-136532812E92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06:31.638" v="110" actId="14100"/>
          <ac:spMkLst>
            <pc:docMk/>
            <pc:sldMk cId="743152918" sldId="285"/>
            <ac:spMk id="6" creationId="{534CA11D-A36F-A6E2-B65C-A8ACFBE4D8C6}"/>
          </ac:spMkLst>
        </pc:spChg>
        <pc:spChg chg="add mod">
          <ac:chgData name="Sanjai Anbazhagan @ 4i Apps" userId="S::sanjai.a@4iapps.com::5f49cb10-c05c-44ae-b322-462b9f197af9" providerId="AD" clId="Web-{6687F6BA-CA9C-A149-0D53-0BBAE3BEABB4}" dt="2023-12-02T16:05:29.526" v="103" actId="1076"/>
          <ac:spMkLst>
            <pc:docMk/>
            <pc:sldMk cId="743152918" sldId="285"/>
            <ac:spMk id="7" creationId="{6D737A6D-6BA9-6D9B-473C-9CA32AFFEE28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06:35.075" v="111" actId="14100"/>
          <ac:spMkLst>
            <pc:docMk/>
            <pc:sldMk cId="743152918" sldId="285"/>
            <ac:spMk id="8" creationId="{99D0087E-CE73-FDC8-0F62-A63DEC09AB1C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06:49.419" v="112" actId="14100"/>
          <ac:spMkLst>
            <pc:docMk/>
            <pc:sldMk cId="743152918" sldId="285"/>
            <ac:spMk id="10" creationId="{BE4F7A90-C474-78CD-E3E1-69F3FECEBD21}"/>
          </ac:spMkLst>
        </pc:spChg>
        <pc:spChg chg="mod">
          <ac:chgData name="Sanjai Anbazhagan @ 4i Apps" userId="S::sanjai.a@4iapps.com::5f49cb10-c05c-44ae-b322-462b9f197af9" providerId="AD" clId="Web-{6687F6BA-CA9C-A149-0D53-0BBAE3BEABB4}" dt="2023-12-02T16:06:55.326" v="113" actId="14100"/>
          <ac:spMkLst>
            <pc:docMk/>
            <pc:sldMk cId="743152918" sldId="285"/>
            <ac:spMk id="13" creationId="{22EDF10E-9F18-2225-B614-2C90F49FB0F5}"/>
          </ac:spMkLst>
        </pc:spChg>
      </pc:sldChg>
      <pc:sldChg chg="addSp delSp modSp new del mod setBg">
        <pc:chgData name="Sanjai Anbazhagan @ 4i Apps" userId="S::sanjai.a@4iapps.com::5f49cb10-c05c-44ae-b322-462b9f197af9" providerId="AD" clId="Web-{6687F6BA-CA9C-A149-0D53-0BBAE3BEABB4}" dt="2023-12-02T17:40:01.997" v="542"/>
        <pc:sldMkLst>
          <pc:docMk/>
          <pc:sldMk cId="394908404" sldId="286"/>
        </pc:sldMkLst>
        <pc:spChg chg="add del">
          <ac:chgData name="Sanjai Anbazhagan @ 4i Apps" userId="S::sanjai.a@4iapps.com::5f49cb10-c05c-44ae-b322-462b9f197af9" providerId="AD" clId="Web-{6687F6BA-CA9C-A149-0D53-0BBAE3BEABB4}" dt="2023-12-02T17:35:45.051" v="519"/>
          <ac:spMkLst>
            <pc:docMk/>
            <pc:sldMk cId="394908404" sldId="286"/>
            <ac:spMk id="11" creationId="{0205D939-00C4-4F2E-9797-3170DD040D90}"/>
          </ac:spMkLst>
        </pc:spChg>
        <pc:spChg chg="add del">
          <ac:chgData name="Sanjai Anbazhagan @ 4i Apps" userId="S::sanjai.a@4iapps.com::5f49cb10-c05c-44ae-b322-462b9f197af9" providerId="AD" clId="Web-{6687F6BA-CA9C-A149-0D53-0BBAE3BEABB4}" dt="2023-12-02T17:35:45.051" v="519"/>
          <ac:spMkLst>
            <pc:docMk/>
            <pc:sldMk cId="394908404" sldId="286"/>
            <ac:spMk id="13" creationId="{38EE4E44-1403-472B-8C01-D354CB8F5AE7}"/>
          </ac:spMkLst>
        </pc:spChg>
        <pc:spChg chg="add del">
          <ac:chgData name="Sanjai Anbazhagan @ 4i Apps" userId="S::sanjai.a@4iapps.com::5f49cb10-c05c-44ae-b322-462b9f197af9" providerId="AD" clId="Web-{6687F6BA-CA9C-A149-0D53-0BBAE3BEABB4}" dt="2023-12-02T17:35:45.051" v="519"/>
          <ac:spMkLst>
            <pc:docMk/>
            <pc:sldMk cId="394908404" sldId="286"/>
            <ac:spMk id="15" creationId="{583CCE40-4C5F-42D3-86D9-7892AD1E98E3}"/>
          </ac:spMkLst>
        </pc:spChg>
        <pc:spChg chg="add del">
          <ac:chgData name="Sanjai Anbazhagan @ 4i Apps" userId="S::sanjai.a@4iapps.com::5f49cb10-c05c-44ae-b322-462b9f197af9" providerId="AD" clId="Web-{6687F6BA-CA9C-A149-0D53-0BBAE3BEABB4}" dt="2023-12-02T17:35:54.380" v="521"/>
          <ac:spMkLst>
            <pc:docMk/>
            <pc:sldMk cId="394908404" sldId="286"/>
            <ac:spMk id="17" creationId="{D99D2C73-08B0-4F6B-A8E9-4651E6BDBE48}"/>
          </ac:spMkLst>
        </pc:spChg>
        <pc:spChg chg="add del">
          <ac:chgData name="Sanjai Anbazhagan @ 4i Apps" userId="S::sanjai.a@4iapps.com::5f49cb10-c05c-44ae-b322-462b9f197af9" providerId="AD" clId="Web-{6687F6BA-CA9C-A149-0D53-0BBAE3BEABB4}" dt="2023-12-02T17:35:54.380" v="521"/>
          <ac:spMkLst>
            <pc:docMk/>
            <pc:sldMk cId="394908404" sldId="286"/>
            <ac:spMk id="18" creationId="{968DB88C-7EF2-487C-85D1-848F61F13E3F}"/>
          </ac:spMkLst>
        </pc:spChg>
        <pc:spChg chg="add">
          <ac:chgData name="Sanjai Anbazhagan @ 4i Apps" userId="S::sanjai.a@4iapps.com::5f49cb10-c05c-44ae-b322-462b9f197af9" providerId="AD" clId="Web-{6687F6BA-CA9C-A149-0D53-0BBAE3BEABB4}" dt="2023-12-02T17:35:54.396" v="522"/>
          <ac:spMkLst>
            <pc:docMk/>
            <pc:sldMk cId="394908404" sldId="286"/>
            <ac:spMk id="20" creationId="{80CCAACE-815D-4A79-875A-B7EFC28F7D2B}"/>
          </ac:spMkLst>
        </pc:spChg>
        <pc:picChg chg="add del mod modCrop">
          <ac:chgData name="Sanjai Anbazhagan @ 4i Apps" userId="S::sanjai.a@4iapps.com::5f49cb10-c05c-44ae-b322-462b9f197af9" providerId="AD" clId="Web-{6687F6BA-CA9C-A149-0D53-0BBAE3BEABB4}" dt="2023-12-02T17:24:48.328" v="461"/>
          <ac:picMkLst>
            <pc:docMk/>
            <pc:sldMk cId="394908404" sldId="286"/>
            <ac:picMk id="2" creationId="{4C8751A8-F310-0753-6054-6E75C446FC90}"/>
          </ac:picMkLst>
        </pc:picChg>
        <pc:picChg chg="add mod ord">
          <ac:chgData name="Sanjai Anbazhagan @ 4i Apps" userId="S::sanjai.a@4iapps.com::5f49cb10-c05c-44ae-b322-462b9f197af9" providerId="AD" clId="Web-{6687F6BA-CA9C-A149-0D53-0BBAE3BEABB4}" dt="2023-12-02T17:35:54.396" v="522"/>
          <ac:picMkLst>
            <pc:docMk/>
            <pc:sldMk cId="394908404" sldId="286"/>
            <ac:picMk id="3" creationId="{028C2F5E-BFA0-F565-A743-C9539A4A4B03}"/>
          </ac:picMkLst>
        </pc:picChg>
        <pc:picChg chg="add del mod modCrop">
          <ac:chgData name="Sanjai Anbazhagan @ 4i Apps" userId="S::sanjai.a@4iapps.com::5f49cb10-c05c-44ae-b322-462b9f197af9" providerId="AD" clId="Web-{6687F6BA-CA9C-A149-0D53-0BBAE3BEABB4}" dt="2023-12-02T17:28:59.023" v="478"/>
          <ac:picMkLst>
            <pc:docMk/>
            <pc:sldMk cId="394908404" sldId="286"/>
            <ac:picMk id="4" creationId="{AFD3B0FA-C6BA-5C78-3BAB-FE7D3B906608}"/>
          </ac:picMkLst>
        </pc:picChg>
        <pc:picChg chg="add del mod modCrop">
          <ac:chgData name="Sanjai Anbazhagan @ 4i Apps" userId="S::sanjai.a@4iapps.com::5f49cb10-c05c-44ae-b322-462b9f197af9" providerId="AD" clId="Web-{6687F6BA-CA9C-A149-0D53-0BBAE3BEABB4}" dt="2023-12-02T17:32:30.249" v="501"/>
          <ac:picMkLst>
            <pc:docMk/>
            <pc:sldMk cId="394908404" sldId="286"/>
            <ac:picMk id="5" creationId="{852FE4AB-634A-B1E0-F079-4B675FB9BFE4}"/>
          </ac:picMkLst>
        </pc:picChg>
        <pc:picChg chg="add mod modCrop">
          <ac:chgData name="Sanjai Anbazhagan @ 4i Apps" userId="S::sanjai.a@4iapps.com::5f49cb10-c05c-44ae-b322-462b9f197af9" providerId="AD" clId="Web-{6687F6BA-CA9C-A149-0D53-0BBAE3BEABB4}" dt="2023-12-02T17:36:19.693" v="524"/>
          <ac:picMkLst>
            <pc:docMk/>
            <pc:sldMk cId="394908404" sldId="286"/>
            <ac:picMk id="6" creationId="{02599DC7-3701-5DBA-D597-BA163505104E}"/>
          </ac:picMkLst>
        </pc:picChg>
      </pc:sldChg>
      <pc:sldChg chg="new del">
        <pc:chgData name="Sanjai Anbazhagan @ 4i Apps" userId="S::sanjai.a@4iapps.com::5f49cb10-c05c-44ae-b322-462b9f197af9" providerId="AD" clId="Web-{6687F6BA-CA9C-A149-0D53-0BBAE3BEABB4}" dt="2023-12-02T17:30:26.651" v="485"/>
        <pc:sldMkLst>
          <pc:docMk/>
          <pc:sldMk cId="3181282308" sldId="287"/>
        </pc:sldMkLst>
      </pc:sldChg>
      <pc:sldChg chg="add del replId">
        <pc:chgData name="Sanjai Anbazhagan @ 4i Apps" userId="S::sanjai.a@4iapps.com::5f49cb10-c05c-44ae-b322-462b9f197af9" providerId="AD" clId="Web-{6687F6BA-CA9C-A149-0D53-0BBAE3BEABB4}" dt="2023-12-02T17:29:28.509" v="480"/>
        <pc:sldMkLst>
          <pc:docMk/>
          <pc:sldMk cId="3318256990" sldId="287"/>
        </pc:sldMkLst>
      </pc:sldChg>
    </pc:docChg>
  </pc:docChgLst>
  <pc:docChgLst>
    <pc:chgData name="Sanjai Anbazhagan @ 4i Apps" userId="S::sanjai.a@4iapps.com::5f49cb10-c05c-44ae-b322-462b9f197af9" providerId="AD" clId="Web-{D7E7E80B-86D1-69D7-70E0-84F220218DA3}"/>
    <pc:docChg chg="addSld delSld modSld">
      <pc:chgData name="Sanjai Anbazhagan @ 4i Apps" userId="S::sanjai.a@4iapps.com::5f49cb10-c05c-44ae-b322-462b9f197af9" providerId="AD" clId="Web-{D7E7E80B-86D1-69D7-70E0-84F220218DA3}" dt="2023-12-18T10:38:07.980" v="336" actId="20577"/>
      <pc:docMkLst>
        <pc:docMk/>
      </pc:docMkLst>
      <pc:sldChg chg="addSp delSp modSp">
        <pc:chgData name="Sanjai Anbazhagan @ 4i Apps" userId="S::sanjai.a@4iapps.com::5f49cb10-c05c-44ae-b322-462b9f197af9" providerId="AD" clId="Web-{D7E7E80B-86D1-69D7-70E0-84F220218DA3}" dt="2023-12-18T09:47:45.841" v="170" actId="14100"/>
        <pc:sldMkLst>
          <pc:docMk/>
          <pc:sldMk cId="0" sldId="257"/>
        </pc:sldMkLst>
        <pc:spChg chg="mod">
          <ac:chgData name="Sanjai Anbazhagan @ 4i Apps" userId="S::sanjai.a@4iapps.com::5f49cb10-c05c-44ae-b322-462b9f197af9" providerId="AD" clId="Web-{D7E7E80B-86D1-69D7-70E0-84F220218DA3}" dt="2023-12-18T09:30:59.798" v="75" actId="1076"/>
          <ac:spMkLst>
            <pc:docMk/>
            <pc:sldMk cId="0" sldId="257"/>
            <ac:spMk id="2" creationId="{DFCBD7D4-1055-3907-9CB9-BE22CCEBAE93}"/>
          </ac:spMkLst>
        </pc:spChg>
        <pc:spChg chg="del mod">
          <ac:chgData name="Sanjai Anbazhagan @ 4i Apps" userId="S::sanjai.a@4iapps.com::5f49cb10-c05c-44ae-b322-462b9f197af9" providerId="AD" clId="Web-{D7E7E80B-86D1-69D7-70E0-84F220218DA3}" dt="2023-12-18T09:27:04.385" v="61"/>
          <ac:spMkLst>
            <pc:docMk/>
            <pc:sldMk cId="0" sldId="257"/>
            <ac:spMk id="3" creationId="{458069DC-BE07-1CB8-4273-9B1DFD9F5ECE}"/>
          </ac:spMkLst>
        </pc:spChg>
        <pc:spChg chg="add mod">
          <ac:chgData name="Sanjai Anbazhagan @ 4i Apps" userId="S::sanjai.a@4iapps.com::5f49cb10-c05c-44ae-b322-462b9f197af9" providerId="AD" clId="Web-{D7E7E80B-86D1-69D7-70E0-84F220218DA3}" dt="2023-12-18T09:47:45.841" v="170" actId="14100"/>
          <ac:spMkLst>
            <pc:docMk/>
            <pc:sldMk cId="0" sldId="257"/>
            <ac:spMk id="4" creationId="{F565D982-F4E4-7DC7-2279-9514178638E6}"/>
          </ac:spMkLst>
        </pc:spChg>
        <pc:spChg chg="add del mod">
          <ac:chgData name="Sanjai Anbazhagan @ 4i Apps" userId="S::sanjai.a@4iapps.com::5f49cb10-c05c-44ae-b322-462b9f197af9" providerId="AD" clId="Web-{D7E7E80B-86D1-69D7-70E0-84F220218DA3}" dt="2023-12-18T09:27:09.026" v="63"/>
          <ac:spMkLst>
            <pc:docMk/>
            <pc:sldMk cId="0" sldId="257"/>
            <ac:spMk id="5" creationId="{066DC8A9-6E3E-AEA0-530D-8C7B62DEB781}"/>
          </ac:spMkLst>
        </pc:spChg>
        <pc:spChg chg="add mod">
          <ac:chgData name="Sanjai Anbazhagan @ 4i Apps" userId="S::sanjai.a@4iapps.com::5f49cb10-c05c-44ae-b322-462b9f197af9" providerId="AD" clId="Web-{D7E7E80B-86D1-69D7-70E0-84F220218DA3}" dt="2023-12-18T09:37:22.480" v="139" actId="1076"/>
          <ac:spMkLst>
            <pc:docMk/>
            <pc:sldMk cId="0" sldId="257"/>
            <ac:spMk id="407" creationId="{05D6FC02-7A86-D222-AF02-191F785EAF3A}"/>
          </ac:spMkLst>
        </pc:spChg>
        <pc:spChg chg="add mod">
          <ac:chgData name="Sanjai Anbazhagan @ 4i Apps" userId="S::sanjai.a@4iapps.com::5f49cb10-c05c-44ae-b322-462b9f197af9" providerId="AD" clId="Web-{D7E7E80B-86D1-69D7-70E0-84F220218DA3}" dt="2023-12-18T09:37:12.855" v="135" actId="1076"/>
          <ac:spMkLst>
            <pc:docMk/>
            <pc:sldMk cId="0" sldId="257"/>
            <ac:spMk id="408" creationId="{6D685411-4494-F197-C597-3F9EACF32D7A}"/>
          </ac:spMkLst>
        </pc:spChg>
        <pc:graphicFrameChg chg="add del mod modGraphic">
          <ac:chgData name="Sanjai Anbazhagan @ 4i Apps" userId="S::sanjai.a@4iapps.com::5f49cb10-c05c-44ae-b322-462b9f197af9" providerId="AD" clId="Web-{D7E7E80B-86D1-69D7-70E0-84F220218DA3}" dt="2023-12-18T09:22:35.878" v="29"/>
          <ac:graphicFrameMkLst>
            <pc:docMk/>
            <pc:sldMk cId="0" sldId="257"/>
            <ac:graphicFrameMk id="6" creationId="{B3D5EABE-3924-7E25-C246-B4893D2645D1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D7E7E80B-86D1-69D7-70E0-84F220218DA3}" dt="2023-12-18T09:23:59.709" v="60"/>
          <ac:graphicFrameMkLst>
            <pc:docMk/>
            <pc:sldMk cId="0" sldId="257"/>
            <ac:graphicFrameMk id="11" creationId="{A3540724-F732-9AA6-18C8-00D03167DFAC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D7E7E80B-86D1-69D7-70E0-84F220218DA3}" dt="2023-12-18T09:31:48.518" v="82"/>
          <ac:graphicFrameMkLst>
            <pc:docMk/>
            <pc:sldMk cId="0" sldId="257"/>
            <ac:graphicFrameMk id="398" creationId="{0B4ED476-210D-42FB-1016-78E5A084D289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D7E7E80B-86D1-69D7-70E0-84F220218DA3}" dt="2023-12-18T09:32:20.816" v="89"/>
          <ac:graphicFrameMkLst>
            <pc:docMk/>
            <pc:sldMk cId="0" sldId="257"/>
            <ac:graphicFrameMk id="405" creationId="{1AC12E93-22F9-EC09-D8E5-AD054363F056}"/>
          </ac:graphicFrameMkLst>
        </pc:graphicFrameChg>
        <pc:picChg chg="add del mod">
          <ac:chgData name="Sanjai Anbazhagan @ 4i Apps" userId="S::sanjai.a@4iapps.com::5f49cb10-c05c-44ae-b322-462b9f197af9" providerId="AD" clId="Web-{D7E7E80B-86D1-69D7-70E0-84F220218DA3}" dt="2023-12-18T09:27:59.918" v="67"/>
          <ac:picMkLst>
            <pc:docMk/>
            <pc:sldMk cId="0" sldId="257"/>
            <ac:picMk id="396" creationId="{C766EF10-D833-E7D5-9B1F-80FDA93F2163}"/>
          </ac:picMkLst>
        </pc:picChg>
        <pc:picChg chg="add del mod modCrop">
          <ac:chgData name="Sanjai Anbazhagan @ 4i Apps" userId="S::sanjai.a@4iapps.com::5f49cb10-c05c-44ae-b322-462b9f197af9" providerId="AD" clId="Web-{D7E7E80B-86D1-69D7-70E0-84F220218DA3}" dt="2023-12-18T09:47:32.590" v="166"/>
          <ac:picMkLst>
            <pc:docMk/>
            <pc:sldMk cId="0" sldId="257"/>
            <ac:picMk id="397" creationId="{04397861-06DC-E397-1EF4-62B5FA226898}"/>
          </ac:picMkLst>
        </pc:picChg>
        <pc:picChg chg="add del mod">
          <ac:chgData name="Sanjai Anbazhagan @ 4i Apps" userId="S::sanjai.a@4iapps.com::5f49cb10-c05c-44ae-b322-462b9f197af9" providerId="AD" clId="Web-{D7E7E80B-86D1-69D7-70E0-84F220218DA3}" dt="2023-12-18T09:32:07.019" v="85"/>
          <ac:picMkLst>
            <pc:docMk/>
            <pc:sldMk cId="0" sldId="257"/>
            <ac:picMk id="404" creationId="{7D6DD6F3-C747-B109-914E-F37413752958}"/>
          </ac:picMkLst>
        </pc:picChg>
        <pc:picChg chg="add del mod">
          <ac:chgData name="Sanjai Anbazhagan @ 4i Apps" userId="S::sanjai.a@4iapps.com::5f49cb10-c05c-44ae-b322-462b9f197af9" providerId="AD" clId="Web-{D7E7E80B-86D1-69D7-70E0-84F220218DA3}" dt="2023-12-18T09:33:17.474" v="91"/>
          <ac:picMkLst>
            <pc:docMk/>
            <pc:sldMk cId="0" sldId="257"/>
            <ac:picMk id="406" creationId="{D2223385-9F2D-2513-5D83-C34987FC559A}"/>
          </ac:picMkLst>
        </pc:picChg>
        <pc:picChg chg="add mod">
          <ac:chgData name="Sanjai Anbazhagan @ 4i Apps" userId="S::sanjai.a@4iapps.com::5f49cb10-c05c-44ae-b322-462b9f197af9" providerId="AD" clId="Web-{D7E7E80B-86D1-69D7-70E0-84F220218DA3}" dt="2023-12-18T09:47:40.872" v="169" actId="1076"/>
          <ac:picMkLst>
            <pc:docMk/>
            <pc:sldMk cId="0" sldId="257"/>
            <ac:picMk id="409" creationId="{9549C836-482C-BA76-EF53-582DF0523A16}"/>
          </ac:picMkLst>
        </pc:picChg>
      </pc:sldChg>
      <pc:sldChg chg="addSp delSp">
        <pc:chgData name="Sanjai Anbazhagan @ 4i Apps" userId="S::sanjai.a@4iapps.com::5f49cb10-c05c-44ae-b322-462b9f197af9" providerId="AD" clId="Web-{D7E7E80B-86D1-69D7-70E0-84F220218DA3}" dt="2023-12-18T09:17:50.496" v="5"/>
        <pc:sldMkLst>
          <pc:docMk/>
          <pc:sldMk cId="940880327" sldId="287"/>
        </pc:sldMkLst>
        <pc:spChg chg="add del">
          <ac:chgData name="Sanjai Anbazhagan @ 4i Apps" userId="S::sanjai.a@4iapps.com::5f49cb10-c05c-44ae-b322-462b9f197af9" providerId="AD" clId="Web-{D7E7E80B-86D1-69D7-70E0-84F220218DA3}" dt="2023-12-18T09:17:50.496" v="5"/>
          <ac:spMkLst>
            <pc:docMk/>
            <pc:sldMk cId="940880327" sldId="287"/>
            <ac:spMk id="3" creationId="{79B2A320-F7C5-6D3C-7130-0D070B82D277}"/>
          </ac:spMkLst>
        </pc:spChg>
      </pc:sldChg>
      <pc:sldChg chg="addSp delSp modSp mod setBg">
        <pc:chgData name="Sanjai Anbazhagan @ 4i Apps" userId="S::sanjai.a@4iapps.com::5f49cb10-c05c-44ae-b322-462b9f197af9" providerId="AD" clId="Web-{D7E7E80B-86D1-69D7-70E0-84F220218DA3}" dt="2023-12-18T10:06:08.511" v="322" actId="1076"/>
        <pc:sldMkLst>
          <pc:docMk/>
          <pc:sldMk cId="1898445198" sldId="288"/>
        </pc:sldMkLst>
        <pc:spChg chg="add mod">
          <ac:chgData name="Sanjai Anbazhagan @ 4i Apps" userId="S::sanjai.a@4iapps.com::5f49cb10-c05c-44ae-b322-462b9f197af9" providerId="AD" clId="Web-{D7E7E80B-86D1-69D7-70E0-84F220218DA3}" dt="2023-12-18T09:51:35.878" v="197"/>
          <ac:spMkLst>
            <pc:docMk/>
            <pc:sldMk cId="1898445198" sldId="288"/>
            <ac:spMk id="2" creationId="{066BD9E1-98CF-B0BB-0CBA-77242553A398}"/>
          </ac:spMkLst>
        </pc:spChg>
        <pc:spChg chg="add mod ord">
          <ac:chgData name="Sanjai Anbazhagan @ 4i Apps" userId="S::sanjai.a@4iapps.com::5f49cb10-c05c-44ae-b322-462b9f197af9" providerId="AD" clId="Web-{D7E7E80B-86D1-69D7-70E0-84F220218DA3}" dt="2023-12-18T09:51:51.097" v="200" actId="14100"/>
          <ac:spMkLst>
            <pc:docMk/>
            <pc:sldMk cId="1898445198" sldId="288"/>
            <ac:spMk id="3" creationId="{2CC94B9B-D44D-FFF1-D283-A3F047CA8F8A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03.174" v="191"/>
          <ac:spMkLst>
            <pc:docMk/>
            <pc:sldMk cId="1898445198" sldId="288"/>
            <ac:spMk id="8" creationId="{AE3A741D-C19B-960A-5803-1C5887147820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03.174" v="191"/>
          <ac:spMkLst>
            <pc:docMk/>
            <pc:sldMk cId="1898445198" sldId="288"/>
            <ac:spMk id="9" creationId="{9C3A50E9-9119-7BC3-083B-2D84CCC78E47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0:10.032" v="186"/>
          <ac:spMkLst>
            <pc:docMk/>
            <pc:sldMk cId="1898445198" sldId="288"/>
            <ac:spMk id="11" creationId="{04812C46-200A-4DEB-A05E-3ED6C68C2387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0:10.032" v="186"/>
          <ac:spMkLst>
            <pc:docMk/>
            <pc:sldMk cId="1898445198" sldId="288"/>
            <ac:spMk id="13" creationId="{D1EA859B-E555-4109-94F3-6700E046E008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03.174" v="191"/>
          <ac:spMkLst>
            <pc:docMk/>
            <pc:sldMk cId="1898445198" sldId="288"/>
            <ac:spMk id="15" creationId="{DC39DE25-0E4E-0AA7-0932-1D78C2372786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03.174" v="191"/>
          <ac:spMkLst>
            <pc:docMk/>
            <pc:sldMk cId="1898445198" sldId="288"/>
            <ac:spMk id="17" creationId="{8D6EA299-0840-6DEA-E670-C49AEBC87E89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11.237" v="193"/>
          <ac:spMkLst>
            <pc:docMk/>
            <pc:sldMk cId="1898445198" sldId="288"/>
            <ac:spMk id="19" creationId="{815520DB-F960-4775-B29C-691D6E65A3E3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11.237" v="193"/>
          <ac:spMkLst>
            <pc:docMk/>
            <pc:sldMk cId="1898445198" sldId="288"/>
            <ac:spMk id="20" creationId="{CD84038B-4A56-439B-A184-79B2D4506692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11.237" v="193"/>
          <ac:spMkLst>
            <pc:docMk/>
            <pc:sldMk cId="1898445198" sldId="288"/>
            <ac:spMk id="21" creationId="{4F96EE13-2C4D-4262-812E-DDE5FC35F0AD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15.096" v="195"/>
          <ac:spMkLst>
            <pc:docMk/>
            <pc:sldMk cId="1898445198" sldId="288"/>
            <ac:spMk id="23" creationId="{7DE220E6-BA55-4F04-B3C4-F4985F3E77AF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15.096" v="195"/>
          <ac:spMkLst>
            <pc:docMk/>
            <pc:sldMk cId="1898445198" sldId="288"/>
            <ac:spMk id="24" creationId="{5AE190BC-D2FD-433E-AB89-0DF68EFD6D09}"/>
          </ac:spMkLst>
        </pc:spChg>
        <pc:spChg chg="add del">
          <ac:chgData name="Sanjai Anbazhagan @ 4i Apps" userId="S::sanjai.a@4iapps.com::5f49cb10-c05c-44ae-b322-462b9f197af9" providerId="AD" clId="Web-{D7E7E80B-86D1-69D7-70E0-84F220218DA3}" dt="2023-12-18T09:51:15.096" v="195"/>
          <ac:spMkLst>
            <pc:docMk/>
            <pc:sldMk cId="1898445198" sldId="288"/>
            <ac:spMk id="25" creationId="{43E8FEA2-54EE-4F84-B5DB-A055A7D805EE}"/>
          </ac:spMkLst>
        </pc:spChg>
        <pc:grpChg chg="add del">
          <ac:chgData name="Sanjai Anbazhagan @ 4i Apps" userId="S::sanjai.a@4iapps.com::5f49cb10-c05c-44ae-b322-462b9f197af9" providerId="AD" clId="Web-{D7E7E80B-86D1-69D7-70E0-84F220218DA3}" dt="2023-12-18T09:51:35.878" v="197"/>
          <ac:grpSpMkLst>
            <pc:docMk/>
            <pc:sldMk cId="1898445198" sldId="288"/>
            <ac:grpSpMk id="27" creationId="{114ED94A-C85D-4CD3-4205-438D21CE6B38}"/>
          </ac:grpSpMkLst>
        </pc:grpChg>
        <pc:picChg chg="add del mod">
          <ac:chgData name="Sanjai Anbazhagan @ 4i Apps" userId="S::sanjai.a@4iapps.com::5f49cb10-c05c-44ae-b322-462b9f197af9" providerId="AD" clId="Web-{D7E7E80B-86D1-69D7-70E0-84F220218DA3}" dt="2023-12-18T09:44:42.461" v="159"/>
          <ac:picMkLst>
            <pc:docMk/>
            <pc:sldMk cId="1898445198" sldId="288"/>
            <ac:picMk id="4" creationId="{E564EC61-E22E-4C5E-DAED-0A119D89DA5A}"/>
          </ac:picMkLst>
        </pc:picChg>
        <pc:picChg chg="add del mod modCrop">
          <ac:chgData name="Sanjai Anbazhagan @ 4i Apps" userId="S::sanjai.a@4iapps.com::5f49cb10-c05c-44ae-b322-462b9f197af9" providerId="AD" clId="Web-{D7E7E80B-86D1-69D7-70E0-84F220218DA3}" dt="2023-12-18T09:47:35.512" v="167"/>
          <ac:picMkLst>
            <pc:docMk/>
            <pc:sldMk cId="1898445198" sldId="288"/>
            <ac:picMk id="5" creationId="{214B14CE-3090-947C-4442-3D0B8B635AE0}"/>
          </ac:picMkLst>
        </pc:picChg>
        <pc:picChg chg="add mod ord modCrop">
          <ac:chgData name="Sanjai Anbazhagan @ 4i Apps" userId="S::sanjai.a@4iapps.com::5f49cb10-c05c-44ae-b322-462b9f197af9" providerId="AD" clId="Web-{D7E7E80B-86D1-69D7-70E0-84F220218DA3}" dt="2023-12-18T10:06:08.511" v="322" actId="1076"/>
          <ac:picMkLst>
            <pc:docMk/>
            <pc:sldMk cId="1898445198" sldId="288"/>
            <ac:picMk id="6" creationId="{22489DFF-A88C-CE6B-668C-35A34F2AB69D}"/>
          </ac:picMkLst>
        </pc:picChg>
      </pc:sldChg>
      <pc:sldChg chg="addSp delSp modSp">
        <pc:chgData name="Sanjai Anbazhagan @ 4i Apps" userId="S::sanjai.a@4iapps.com::5f49cb10-c05c-44ae-b322-462b9f197af9" providerId="AD" clId="Web-{D7E7E80B-86D1-69D7-70E0-84F220218DA3}" dt="2023-12-18T10:07:21.434" v="332" actId="14100"/>
        <pc:sldMkLst>
          <pc:docMk/>
          <pc:sldMk cId="3227679465" sldId="289"/>
        </pc:sldMkLst>
        <pc:spChg chg="add mod">
          <ac:chgData name="Sanjai Anbazhagan @ 4i Apps" userId="S::sanjai.a@4iapps.com::5f49cb10-c05c-44ae-b322-462b9f197af9" providerId="AD" clId="Web-{D7E7E80B-86D1-69D7-70E0-84F220218DA3}" dt="2023-12-18T09:42:01.503" v="155" actId="1076"/>
          <ac:spMkLst>
            <pc:docMk/>
            <pc:sldMk cId="3227679465" sldId="289"/>
            <ac:spMk id="2" creationId="{4F307D21-7814-0D64-F782-B6497624E1F4}"/>
          </ac:spMkLst>
        </pc:spChg>
        <pc:spChg chg="add mod">
          <ac:chgData name="Sanjai Anbazhagan @ 4i Apps" userId="S::sanjai.a@4iapps.com::5f49cb10-c05c-44ae-b322-462b9f197af9" providerId="AD" clId="Web-{D7E7E80B-86D1-69D7-70E0-84F220218DA3}" dt="2023-12-18T09:41:51.222" v="154"/>
          <ac:spMkLst>
            <pc:docMk/>
            <pc:sldMk cId="3227679465" sldId="289"/>
            <ac:spMk id="3" creationId="{E99BF246-23EF-380C-3A84-D9821D27D365}"/>
          </ac:spMkLst>
        </pc:spChg>
        <pc:picChg chg="add del mod">
          <ac:chgData name="Sanjai Anbazhagan @ 4i Apps" userId="S::sanjai.a@4iapps.com::5f49cb10-c05c-44ae-b322-462b9f197af9" providerId="AD" clId="Web-{D7E7E80B-86D1-69D7-70E0-84F220218DA3}" dt="2023-12-18T09:43:30.599" v="157"/>
          <ac:picMkLst>
            <pc:docMk/>
            <pc:sldMk cId="3227679465" sldId="289"/>
            <ac:picMk id="4" creationId="{184F4BD9-535C-AA52-821E-A633589A4065}"/>
          </ac:picMkLst>
        </pc:picChg>
        <pc:picChg chg="add del mod">
          <ac:chgData name="Sanjai Anbazhagan @ 4i Apps" userId="S::sanjai.a@4iapps.com::5f49cb10-c05c-44ae-b322-462b9f197af9" providerId="AD" clId="Web-{D7E7E80B-86D1-69D7-70E0-84F220218DA3}" dt="2023-12-18T09:44:45.273" v="160"/>
          <ac:picMkLst>
            <pc:docMk/>
            <pc:sldMk cId="3227679465" sldId="289"/>
            <ac:picMk id="5" creationId="{95DE6E5F-FBCB-B529-7ABB-3B7150843FE9}"/>
          </ac:picMkLst>
        </pc:picChg>
        <pc:picChg chg="add del mod">
          <ac:chgData name="Sanjai Anbazhagan @ 4i Apps" userId="S::sanjai.a@4iapps.com::5f49cb10-c05c-44ae-b322-462b9f197af9" providerId="AD" clId="Web-{D7E7E80B-86D1-69D7-70E0-84F220218DA3}" dt="2023-12-18T09:54:35.586" v="211"/>
          <ac:picMkLst>
            <pc:docMk/>
            <pc:sldMk cId="3227679465" sldId="289"/>
            <ac:picMk id="6" creationId="{DCFAF805-1B94-6099-B86E-18AA581DB994}"/>
          </ac:picMkLst>
        </pc:picChg>
        <pc:picChg chg="add mod modCrop">
          <ac:chgData name="Sanjai Anbazhagan @ 4i Apps" userId="S::sanjai.a@4iapps.com::5f49cb10-c05c-44ae-b322-462b9f197af9" providerId="AD" clId="Web-{D7E7E80B-86D1-69D7-70E0-84F220218DA3}" dt="2023-12-18T10:07:21.434" v="332" actId="14100"/>
          <ac:picMkLst>
            <pc:docMk/>
            <pc:sldMk cId="3227679465" sldId="289"/>
            <ac:picMk id="7" creationId="{0E67F49E-3943-0108-44F8-8B272E798DC3}"/>
          </ac:picMkLst>
        </pc:picChg>
      </pc:sldChg>
      <pc:sldChg chg="addSp delSp modSp mod modShow">
        <pc:chgData name="Sanjai Anbazhagan @ 4i Apps" userId="S::sanjai.a@4iapps.com::5f49cb10-c05c-44ae-b322-462b9f197af9" providerId="AD" clId="Web-{D7E7E80B-86D1-69D7-70E0-84F220218DA3}" dt="2023-12-18T10:38:07.980" v="336" actId="20577"/>
        <pc:sldMkLst>
          <pc:docMk/>
          <pc:sldMk cId="1394049878" sldId="290"/>
        </pc:sldMkLst>
        <pc:spChg chg="add mod">
          <ac:chgData name="Sanjai Anbazhagan @ 4i Apps" userId="S::sanjai.a@4iapps.com::5f49cb10-c05c-44ae-b322-462b9f197af9" providerId="AD" clId="Web-{D7E7E80B-86D1-69D7-70E0-84F220218DA3}" dt="2023-12-18T09:59:50.157" v="260"/>
          <ac:spMkLst>
            <pc:docMk/>
            <pc:sldMk cId="1394049878" sldId="290"/>
            <ac:spMk id="2" creationId="{BF0968DF-A74F-F80F-B5D0-064DAF57FBF9}"/>
          </ac:spMkLst>
        </pc:spChg>
        <pc:graphicFrameChg chg="add del mod modGraphic">
          <ac:chgData name="Sanjai Anbazhagan @ 4i Apps" userId="S::sanjai.a@4iapps.com::5f49cb10-c05c-44ae-b322-462b9f197af9" providerId="AD" clId="Web-{D7E7E80B-86D1-69D7-70E0-84F220218DA3}" dt="2023-12-18T10:02:32.864" v="314"/>
          <ac:graphicFrameMkLst>
            <pc:docMk/>
            <pc:sldMk cId="1394049878" sldId="290"/>
            <ac:graphicFrameMk id="3" creationId="{D054BA9F-F6A5-8385-52AC-0A338D6892E0}"/>
          </ac:graphicFrameMkLst>
        </pc:graphicFrameChg>
        <pc:graphicFrameChg chg="add del mod modGraphic">
          <ac:chgData name="Sanjai Anbazhagan @ 4i Apps" userId="S::sanjai.a@4iapps.com::5f49cb10-c05c-44ae-b322-462b9f197af9" providerId="AD" clId="Web-{D7E7E80B-86D1-69D7-70E0-84F220218DA3}" dt="2023-12-18T10:01:15.409" v="270"/>
          <ac:graphicFrameMkLst>
            <pc:docMk/>
            <pc:sldMk cId="1394049878" sldId="290"/>
            <ac:graphicFrameMk id="246" creationId="{1E04370D-ADD7-0D89-8B82-FF71D830E9BA}"/>
          </ac:graphicFrameMkLst>
        </pc:graphicFrameChg>
        <pc:graphicFrameChg chg="add mod modGraphic">
          <ac:chgData name="Sanjai Anbazhagan @ 4i Apps" userId="S::sanjai.a@4iapps.com::5f49cb10-c05c-44ae-b322-462b9f197af9" providerId="AD" clId="Web-{D7E7E80B-86D1-69D7-70E0-84F220218DA3}" dt="2023-12-18T10:38:07.980" v="336" actId="20577"/>
          <ac:graphicFrameMkLst>
            <pc:docMk/>
            <pc:sldMk cId="1394049878" sldId="290"/>
            <ac:graphicFrameMk id="257" creationId="{CB209515-931C-E693-354E-D9FF4FB4A38A}"/>
          </ac:graphicFrameMkLst>
        </pc:graphicFrameChg>
      </pc:sldChg>
      <pc:sldChg chg="addSp delSp modSp add del mod replId setBg">
        <pc:chgData name="Sanjai Anbazhagan @ 4i Apps" userId="S::sanjai.a@4iapps.com::5f49cb10-c05c-44ae-b322-462b9f197af9" providerId="AD" clId="Web-{D7E7E80B-86D1-69D7-70E0-84F220218DA3}" dt="2023-12-18T09:55:39.384" v="222"/>
        <pc:sldMkLst>
          <pc:docMk/>
          <pc:sldMk cId="85350333" sldId="298"/>
        </pc:sldMkLst>
        <pc:spChg chg="mod ord">
          <ac:chgData name="Sanjai Anbazhagan @ 4i Apps" userId="S::sanjai.a@4iapps.com::5f49cb10-c05c-44ae-b322-462b9f197af9" providerId="AD" clId="Web-{D7E7E80B-86D1-69D7-70E0-84F220218DA3}" dt="2023-12-18T09:54:58.368" v="214"/>
          <ac:spMkLst>
            <pc:docMk/>
            <pc:sldMk cId="85350333" sldId="298"/>
            <ac:spMk id="2" creationId="{1FBE7337-2E53-09C8-B6F4-B637CA73765A}"/>
          </ac:spMkLst>
        </pc:spChg>
        <pc:spChg chg="mod">
          <ac:chgData name="Sanjai Anbazhagan @ 4i Apps" userId="S::sanjai.a@4iapps.com::5f49cb10-c05c-44ae-b322-462b9f197af9" providerId="AD" clId="Web-{D7E7E80B-86D1-69D7-70E0-84F220218DA3}" dt="2023-12-18T09:54:58.368" v="214"/>
          <ac:spMkLst>
            <pc:docMk/>
            <pc:sldMk cId="85350333" sldId="298"/>
            <ac:spMk id="3" creationId="{95FB8E81-03B6-8E61-A974-9D01A9868774}"/>
          </ac:spMkLst>
        </pc:spChg>
        <pc:spChg chg="add">
          <ac:chgData name="Sanjai Anbazhagan @ 4i Apps" userId="S::sanjai.a@4iapps.com::5f49cb10-c05c-44ae-b322-462b9f197af9" providerId="AD" clId="Web-{D7E7E80B-86D1-69D7-70E0-84F220218DA3}" dt="2023-12-18T09:54:58.368" v="214"/>
          <ac:spMkLst>
            <pc:docMk/>
            <pc:sldMk cId="85350333" sldId="298"/>
            <ac:spMk id="13" creationId="{E81BF4F6-F2CF-4984-9D14-D6966D92F99F}"/>
          </ac:spMkLst>
        </pc:spChg>
        <pc:spChg chg="add">
          <ac:chgData name="Sanjai Anbazhagan @ 4i Apps" userId="S::sanjai.a@4iapps.com::5f49cb10-c05c-44ae-b322-462b9f197af9" providerId="AD" clId="Web-{D7E7E80B-86D1-69D7-70E0-84F220218DA3}" dt="2023-12-18T09:54:58.368" v="214"/>
          <ac:spMkLst>
            <pc:docMk/>
            <pc:sldMk cId="85350333" sldId="298"/>
            <ac:spMk id="15" creationId="{C0763A76-9F1C-4FC5-82B7-DD475DA461B2}"/>
          </ac:spMkLst>
        </pc:spChg>
        <pc:grpChg chg="add del">
          <ac:chgData name="Sanjai Anbazhagan @ 4i Apps" userId="S::sanjai.a@4iapps.com::5f49cb10-c05c-44ae-b322-462b9f197af9" providerId="AD" clId="Web-{D7E7E80B-86D1-69D7-70E0-84F220218DA3}" dt="2023-12-18T09:54:58.352" v="213"/>
          <ac:grpSpMkLst>
            <pc:docMk/>
            <pc:sldMk cId="85350333" sldId="298"/>
            <ac:grpSpMk id="11" creationId="{442598CC-934A-7BCD-C691-B2FE74CEDE6E}"/>
          </ac:grpSpMkLst>
        </pc:grpChg>
        <pc:picChg chg="del mod">
          <ac:chgData name="Sanjai Anbazhagan @ 4i Apps" userId="S::sanjai.a@4iapps.com::5f49cb10-c05c-44ae-b322-462b9f197af9" providerId="AD" clId="Web-{D7E7E80B-86D1-69D7-70E0-84F220218DA3}" dt="2023-12-18T09:55:05.384" v="215"/>
          <ac:picMkLst>
            <pc:docMk/>
            <pc:sldMk cId="85350333" sldId="298"/>
            <ac:picMk id="6" creationId="{6E66D6E3-AC82-8388-14A9-757F98B2849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4011BA-9C35-4A71-91F4-44D3EF5EB4F7}" type="doc">
      <dgm:prSet loTypeId="urn:microsoft.com/office/officeart/2005/8/layout/hList9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31FED55-8CE4-4AC5-87D8-8D8B7E8B05F5}">
      <dgm:prSet phldrT="[Text]"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DDL</a:t>
          </a:r>
        </a:p>
      </dgm:t>
    </dgm:pt>
    <dgm:pt modelId="{A7C46A33-BA8B-4184-894A-691ED98C6EF9}" type="parTrans" cxnId="{AE2C7FBF-FC54-4CE4-B414-DC96509429F5}">
      <dgm:prSet/>
      <dgm:spPr/>
      <dgm:t>
        <a:bodyPr/>
        <a:lstStyle/>
        <a:p>
          <a:endParaRPr lang="en-US"/>
        </a:p>
      </dgm:t>
    </dgm:pt>
    <dgm:pt modelId="{75314F98-4F74-4E9F-8F8E-73D7A0B03DEA}" type="sibTrans" cxnId="{AE2C7FBF-FC54-4CE4-B414-DC96509429F5}">
      <dgm:prSet/>
      <dgm:spPr/>
      <dgm:t>
        <a:bodyPr/>
        <a:lstStyle/>
        <a:p>
          <a:endParaRPr lang="en-US"/>
        </a:p>
      </dgm:t>
    </dgm:pt>
    <dgm:pt modelId="{A8E8CCF1-9B12-4B4E-8F03-0592BC447194}">
      <dgm:prSet phldrT="[Text]"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CREATE</a:t>
          </a:r>
        </a:p>
      </dgm:t>
    </dgm:pt>
    <dgm:pt modelId="{F3CE1E95-37A8-46D1-BA3B-0AF8F1F544E8}" type="parTrans" cxnId="{4FC44C53-8A29-4205-8569-A0A20FA9A957}">
      <dgm:prSet/>
      <dgm:spPr/>
      <dgm:t>
        <a:bodyPr/>
        <a:lstStyle/>
        <a:p>
          <a:endParaRPr lang="en-US"/>
        </a:p>
      </dgm:t>
    </dgm:pt>
    <dgm:pt modelId="{35169E0A-59A8-4163-9DCD-6E764D7D5560}" type="sibTrans" cxnId="{4FC44C53-8A29-4205-8569-A0A20FA9A957}">
      <dgm:prSet/>
      <dgm:spPr/>
      <dgm:t>
        <a:bodyPr/>
        <a:lstStyle/>
        <a:p>
          <a:endParaRPr lang="en-US"/>
        </a:p>
      </dgm:t>
    </dgm:pt>
    <dgm:pt modelId="{F3B40A8E-1912-4B38-ABB0-C85AE2F8B060}">
      <dgm:prSet phldrT="[Text]"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ALTER</a:t>
          </a:r>
        </a:p>
      </dgm:t>
    </dgm:pt>
    <dgm:pt modelId="{BAFB130F-79AF-448B-85A3-83F8D2D84DC9}" type="parTrans" cxnId="{74C8A0E0-F84E-4A3D-AC44-D7D165452C74}">
      <dgm:prSet/>
      <dgm:spPr/>
      <dgm:t>
        <a:bodyPr/>
        <a:lstStyle/>
        <a:p>
          <a:endParaRPr lang="en-US"/>
        </a:p>
      </dgm:t>
    </dgm:pt>
    <dgm:pt modelId="{070AC0B0-B792-47FC-A3EF-9DB160946A26}" type="sibTrans" cxnId="{74C8A0E0-F84E-4A3D-AC44-D7D165452C74}">
      <dgm:prSet/>
      <dgm:spPr/>
      <dgm:t>
        <a:bodyPr/>
        <a:lstStyle/>
        <a:p>
          <a:endParaRPr lang="en-US"/>
        </a:p>
      </dgm:t>
    </dgm:pt>
    <dgm:pt modelId="{34B7D819-C68F-48AA-BB3E-009FF0DD4AE0}">
      <dgm:prSet phldrT="[Text]"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DML</a:t>
          </a:r>
        </a:p>
      </dgm:t>
    </dgm:pt>
    <dgm:pt modelId="{ECEB220B-813D-4530-9261-ED76591BEB61}" type="parTrans" cxnId="{A656279F-DF05-4E33-8206-1271CA467515}">
      <dgm:prSet/>
      <dgm:spPr/>
      <dgm:t>
        <a:bodyPr/>
        <a:lstStyle/>
        <a:p>
          <a:endParaRPr lang="en-US"/>
        </a:p>
      </dgm:t>
    </dgm:pt>
    <dgm:pt modelId="{B9069D27-9361-45EF-995A-F096F348A9E5}" type="sibTrans" cxnId="{A656279F-DF05-4E33-8206-1271CA467515}">
      <dgm:prSet/>
      <dgm:spPr/>
      <dgm:t>
        <a:bodyPr/>
        <a:lstStyle/>
        <a:p>
          <a:endParaRPr lang="en-US"/>
        </a:p>
      </dgm:t>
    </dgm:pt>
    <dgm:pt modelId="{8E78AC56-15AC-4B34-825C-043718A2263E}">
      <dgm:prSet phldrT="[Text]"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INSERT</a:t>
          </a:r>
        </a:p>
      </dgm:t>
    </dgm:pt>
    <dgm:pt modelId="{D9F4F3E7-E761-44CB-9F89-7E574D34437D}" type="parTrans" cxnId="{7FD81F98-28A8-4117-8F2F-06422EAD4BA1}">
      <dgm:prSet/>
      <dgm:spPr/>
      <dgm:t>
        <a:bodyPr/>
        <a:lstStyle/>
        <a:p>
          <a:endParaRPr lang="en-US"/>
        </a:p>
      </dgm:t>
    </dgm:pt>
    <dgm:pt modelId="{A3E4D71A-9D4C-452B-812F-46132778CF65}" type="sibTrans" cxnId="{7FD81F98-28A8-4117-8F2F-06422EAD4BA1}">
      <dgm:prSet/>
      <dgm:spPr/>
      <dgm:t>
        <a:bodyPr/>
        <a:lstStyle/>
        <a:p>
          <a:endParaRPr lang="en-US"/>
        </a:p>
      </dgm:t>
    </dgm:pt>
    <dgm:pt modelId="{7FDF544B-BDC1-4069-BC0D-F35E663734C4}">
      <dgm:prSet phldrT="[Text]"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UPDATE</a:t>
          </a:r>
        </a:p>
      </dgm:t>
    </dgm:pt>
    <dgm:pt modelId="{CC5FF697-96B9-4AF1-B9F9-822E594B7C60}" type="parTrans" cxnId="{B98A5E9F-CA4B-4667-ACAF-BDBE620AF4D7}">
      <dgm:prSet/>
      <dgm:spPr/>
      <dgm:t>
        <a:bodyPr/>
        <a:lstStyle/>
        <a:p>
          <a:endParaRPr lang="en-US"/>
        </a:p>
      </dgm:t>
    </dgm:pt>
    <dgm:pt modelId="{009341A2-5A78-4F1F-B2A3-8AE422E7F68E}" type="sibTrans" cxnId="{B98A5E9F-CA4B-4667-ACAF-BDBE620AF4D7}">
      <dgm:prSet/>
      <dgm:spPr/>
      <dgm:t>
        <a:bodyPr/>
        <a:lstStyle/>
        <a:p>
          <a:endParaRPr lang="en-US"/>
        </a:p>
      </dgm:t>
    </dgm:pt>
    <dgm:pt modelId="{2E78ADF4-B3E0-48C0-A473-3D20F0015B0F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DQL</a:t>
          </a:r>
        </a:p>
      </dgm:t>
    </dgm:pt>
    <dgm:pt modelId="{03B2785E-E101-4AD6-91A2-DB6CC650DA8A}" type="parTrans" cxnId="{4D208879-C137-4416-A9F8-A2FC39F12B4F}">
      <dgm:prSet/>
      <dgm:spPr/>
    </dgm:pt>
    <dgm:pt modelId="{320A064B-87C9-4785-8DD3-D374CE69D1F7}" type="sibTrans" cxnId="{4D208879-C137-4416-A9F8-A2FC39F12B4F}">
      <dgm:prSet/>
      <dgm:spPr/>
    </dgm:pt>
    <dgm:pt modelId="{4E1CA9C2-8CFC-4EFD-97CE-72A0BA2C15E7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SELECT</a:t>
          </a:r>
        </a:p>
      </dgm:t>
    </dgm:pt>
    <dgm:pt modelId="{133DF476-2E38-4876-BC82-D668AED648E7}" type="parTrans" cxnId="{821CF124-89AD-488D-AA8C-950FF0133234}">
      <dgm:prSet/>
      <dgm:spPr/>
    </dgm:pt>
    <dgm:pt modelId="{603A5901-3496-419E-ABE8-8CDD8DFF4670}" type="sibTrans" cxnId="{821CF124-89AD-488D-AA8C-950FF0133234}">
      <dgm:prSet/>
      <dgm:spPr/>
    </dgm:pt>
    <dgm:pt modelId="{32270EB2-D00A-4F6B-B21C-377756BB22B7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DROP</a:t>
          </a:r>
        </a:p>
      </dgm:t>
    </dgm:pt>
    <dgm:pt modelId="{93529F04-8428-4A1D-9C4C-EA9E1B2669D7}" type="parTrans" cxnId="{5A6E2C53-B700-4B6C-AA54-925EC5B28C47}">
      <dgm:prSet/>
      <dgm:spPr/>
    </dgm:pt>
    <dgm:pt modelId="{ECB5846F-DB22-4665-8445-3990ABB4634D}" type="sibTrans" cxnId="{5A6E2C53-B700-4B6C-AA54-925EC5B28C47}">
      <dgm:prSet/>
      <dgm:spPr/>
    </dgm:pt>
    <dgm:pt modelId="{AE23BBFB-B097-40DE-AB7B-1991154A9F69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DELETE</a:t>
          </a:r>
        </a:p>
      </dgm:t>
    </dgm:pt>
    <dgm:pt modelId="{F9BE7AD2-C294-4F02-A1AA-AAEE9E127B37}" type="parTrans" cxnId="{B8EEC6BF-3425-466A-B634-E5E50010A8A1}">
      <dgm:prSet/>
      <dgm:spPr/>
    </dgm:pt>
    <dgm:pt modelId="{8F506103-667D-4EFD-B85B-AAD4D5F96E73}" type="sibTrans" cxnId="{B8EEC6BF-3425-466A-B634-E5E50010A8A1}">
      <dgm:prSet/>
      <dgm:spPr/>
    </dgm:pt>
    <dgm:pt modelId="{E9EFAA94-D6F1-401B-AA6F-A1724D489A1D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Truncate</a:t>
          </a:r>
        </a:p>
      </dgm:t>
    </dgm:pt>
    <dgm:pt modelId="{963FB085-B3EB-47FA-B6DF-3D987E3BA2C9}" type="parTrans" cxnId="{BBDBA4B8-A490-420E-BD1F-861F23F53B88}">
      <dgm:prSet/>
      <dgm:spPr/>
    </dgm:pt>
    <dgm:pt modelId="{D4C7917A-881E-4B3D-9D56-E68D1E96A81A}" type="sibTrans" cxnId="{BBDBA4B8-A490-420E-BD1F-861F23F53B88}">
      <dgm:prSet/>
      <dgm:spPr/>
    </dgm:pt>
    <dgm:pt modelId="{543D20DB-7F27-4468-81DE-556CCFBC38E2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TCL</a:t>
          </a:r>
        </a:p>
      </dgm:t>
    </dgm:pt>
    <dgm:pt modelId="{CC91B166-DEF7-491B-8BCD-C68054AC8745}" type="parTrans" cxnId="{1BBF679B-BAE1-4E83-BE3A-2D3F9474037B}">
      <dgm:prSet/>
      <dgm:spPr/>
    </dgm:pt>
    <dgm:pt modelId="{7F5400C6-3BC2-475F-A76C-50B862B3D4CC}" type="sibTrans" cxnId="{1BBF679B-BAE1-4E83-BE3A-2D3F9474037B}">
      <dgm:prSet/>
      <dgm:spPr/>
    </dgm:pt>
    <dgm:pt modelId="{F4C18FB5-9438-4E02-80D2-79A99385885A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Commit</a:t>
          </a:r>
        </a:p>
      </dgm:t>
    </dgm:pt>
    <dgm:pt modelId="{BCCB5C50-CF6D-4C41-8616-CC1866B97F62}" type="parTrans" cxnId="{CB1065D8-B7BF-4543-A55F-241B51377106}">
      <dgm:prSet/>
      <dgm:spPr/>
    </dgm:pt>
    <dgm:pt modelId="{FBC6BBCF-C86F-442B-85FA-002EEBDBEE03}" type="sibTrans" cxnId="{CB1065D8-B7BF-4543-A55F-241B51377106}">
      <dgm:prSet/>
      <dgm:spPr/>
    </dgm:pt>
    <dgm:pt modelId="{FCFF6E87-160A-4E71-B093-20F0D328D1C6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Rollback</a:t>
          </a:r>
        </a:p>
      </dgm:t>
    </dgm:pt>
    <dgm:pt modelId="{942B0A1E-1A72-4D28-97D6-D29424C5C299}" type="parTrans" cxnId="{EF0B33DD-DA09-4112-9CBC-7FF971FF6A4C}">
      <dgm:prSet/>
      <dgm:spPr/>
    </dgm:pt>
    <dgm:pt modelId="{0A6493A0-A0B2-4188-87F7-26FC8AD524EF}" type="sibTrans" cxnId="{EF0B33DD-DA09-4112-9CBC-7FF971FF6A4C}">
      <dgm:prSet/>
      <dgm:spPr/>
    </dgm:pt>
    <dgm:pt modelId="{FCCD5A78-9B26-4534-BD30-DE94EDE80A17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Savepoint</a:t>
          </a:r>
        </a:p>
      </dgm:t>
    </dgm:pt>
    <dgm:pt modelId="{8953AA06-E028-483B-8300-26936BA9A6DA}" type="parTrans" cxnId="{36450848-9903-4A16-BB64-257A58EFD68A}">
      <dgm:prSet/>
      <dgm:spPr/>
    </dgm:pt>
    <dgm:pt modelId="{275325D4-1F12-416D-A571-3A1B5E621AAB}" type="sibTrans" cxnId="{36450848-9903-4A16-BB64-257A58EFD68A}">
      <dgm:prSet/>
      <dgm:spPr/>
    </dgm:pt>
    <dgm:pt modelId="{9058980C-FBEE-43EE-8678-0BCB63D0139B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DCL</a:t>
          </a:r>
        </a:p>
      </dgm:t>
    </dgm:pt>
    <dgm:pt modelId="{23EC43CD-83C6-42D9-A86C-2E802E11E516}" type="parTrans" cxnId="{05B56B54-D173-403B-A17A-AB7D96A8C39B}">
      <dgm:prSet/>
      <dgm:spPr/>
    </dgm:pt>
    <dgm:pt modelId="{DEBD4F4E-3407-46FD-A53D-02C4ACA69366}" type="sibTrans" cxnId="{05B56B54-D173-403B-A17A-AB7D96A8C39B}">
      <dgm:prSet/>
      <dgm:spPr/>
    </dgm:pt>
    <dgm:pt modelId="{06E60C7B-0DC7-4981-B676-76DF50A6FCD3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Roboto Slab"/>
            </a:rPr>
            <a:t>Revoke</a:t>
          </a:r>
        </a:p>
      </dgm:t>
    </dgm:pt>
    <dgm:pt modelId="{0F25CC34-0490-4E5E-A801-55C5AA021017}" type="parTrans" cxnId="{DC465E55-00E0-4F3E-AEF2-6BBA2085B906}">
      <dgm:prSet/>
      <dgm:spPr/>
    </dgm:pt>
    <dgm:pt modelId="{48945A3C-ECF8-430D-85BA-DC12A5AFFBBA}" type="sibTrans" cxnId="{DC465E55-00E0-4F3E-AEF2-6BBA2085B906}">
      <dgm:prSet/>
      <dgm:spPr/>
    </dgm:pt>
    <dgm:pt modelId="{46B5871A-C245-4292-AE15-DFDB4D9BD2E5}">
      <dgm:prSet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Grant</a:t>
          </a:r>
        </a:p>
      </dgm:t>
    </dgm:pt>
    <dgm:pt modelId="{3FBF4E5F-067F-4E5F-B19A-37A0A6F81D41}" type="parTrans" cxnId="{94A38B4E-E0D7-46BA-8F6D-6AE2E3B71351}">
      <dgm:prSet/>
      <dgm:spPr/>
    </dgm:pt>
    <dgm:pt modelId="{0DF8C38D-ED04-436E-9D35-ECBA99C9EAB5}" type="sibTrans" cxnId="{94A38B4E-E0D7-46BA-8F6D-6AE2E3B71351}">
      <dgm:prSet/>
      <dgm:spPr/>
    </dgm:pt>
    <dgm:pt modelId="{A81B3CDB-18FD-4B2D-B714-56CAA7E5CEB3}" type="pres">
      <dgm:prSet presAssocID="{854011BA-9C35-4A71-91F4-44D3EF5EB4F7}" presName="list" presStyleCnt="0">
        <dgm:presLayoutVars>
          <dgm:dir/>
          <dgm:animLvl val="lvl"/>
        </dgm:presLayoutVars>
      </dgm:prSet>
      <dgm:spPr/>
    </dgm:pt>
    <dgm:pt modelId="{F92A1093-795A-4BAF-80FF-76FA8C8D1515}" type="pres">
      <dgm:prSet presAssocID="{531FED55-8CE4-4AC5-87D8-8D8B7E8B05F5}" presName="posSpace" presStyleCnt="0"/>
      <dgm:spPr/>
    </dgm:pt>
    <dgm:pt modelId="{A8D94C2D-956E-49AE-AA83-222949918B25}" type="pres">
      <dgm:prSet presAssocID="{531FED55-8CE4-4AC5-87D8-8D8B7E8B05F5}" presName="vertFlow" presStyleCnt="0"/>
      <dgm:spPr/>
    </dgm:pt>
    <dgm:pt modelId="{E9B7EC2C-41B8-45C3-BD4C-C7DBAC32BD27}" type="pres">
      <dgm:prSet presAssocID="{531FED55-8CE4-4AC5-87D8-8D8B7E8B05F5}" presName="topSpace" presStyleCnt="0"/>
      <dgm:spPr/>
    </dgm:pt>
    <dgm:pt modelId="{512C522C-2C48-4A44-ACFF-55EADAA307BD}" type="pres">
      <dgm:prSet presAssocID="{531FED55-8CE4-4AC5-87D8-8D8B7E8B05F5}" presName="firstComp" presStyleCnt="0"/>
      <dgm:spPr/>
    </dgm:pt>
    <dgm:pt modelId="{FF02EDBC-7944-4123-AE52-98F44A8D104A}" type="pres">
      <dgm:prSet presAssocID="{531FED55-8CE4-4AC5-87D8-8D8B7E8B05F5}" presName="firstChild" presStyleLbl="bgAccFollowNode1" presStyleIdx="0" presStyleCnt="13"/>
      <dgm:spPr/>
    </dgm:pt>
    <dgm:pt modelId="{D9A773BA-6E72-41E0-991F-4AA914BC86E6}" type="pres">
      <dgm:prSet presAssocID="{531FED55-8CE4-4AC5-87D8-8D8B7E8B05F5}" presName="firstChildTx" presStyleLbl="bgAccFollowNode1" presStyleIdx="0" presStyleCnt="13">
        <dgm:presLayoutVars>
          <dgm:bulletEnabled val="1"/>
        </dgm:presLayoutVars>
      </dgm:prSet>
      <dgm:spPr/>
    </dgm:pt>
    <dgm:pt modelId="{90A1FD8A-729F-4BB2-9FED-DA8CBE729329}" type="pres">
      <dgm:prSet presAssocID="{F3B40A8E-1912-4B38-ABB0-C85AE2F8B060}" presName="comp" presStyleCnt="0"/>
      <dgm:spPr/>
    </dgm:pt>
    <dgm:pt modelId="{9EF8FCDB-D1B9-4769-B55A-4C91696B7977}" type="pres">
      <dgm:prSet presAssocID="{F3B40A8E-1912-4B38-ABB0-C85AE2F8B060}" presName="child" presStyleLbl="bgAccFollowNode1" presStyleIdx="1" presStyleCnt="13"/>
      <dgm:spPr/>
    </dgm:pt>
    <dgm:pt modelId="{63E1F7A3-EB26-4470-8184-F7962CFE03EE}" type="pres">
      <dgm:prSet presAssocID="{F3B40A8E-1912-4B38-ABB0-C85AE2F8B060}" presName="childTx" presStyleLbl="bgAccFollowNode1" presStyleIdx="1" presStyleCnt="13">
        <dgm:presLayoutVars>
          <dgm:bulletEnabled val="1"/>
        </dgm:presLayoutVars>
      </dgm:prSet>
      <dgm:spPr/>
    </dgm:pt>
    <dgm:pt modelId="{5871D4E2-9CBF-46D2-95FA-73430CC80078}" type="pres">
      <dgm:prSet presAssocID="{32270EB2-D00A-4F6B-B21C-377756BB22B7}" presName="comp" presStyleCnt="0"/>
      <dgm:spPr/>
    </dgm:pt>
    <dgm:pt modelId="{3B1A9D45-9F0F-4C72-A4E1-842D9B4DB5B1}" type="pres">
      <dgm:prSet presAssocID="{32270EB2-D00A-4F6B-B21C-377756BB22B7}" presName="child" presStyleLbl="bgAccFollowNode1" presStyleIdx="2" presStyleCnt="13"/>
      <dgm:spPr/>
    </dgm:pt>
    <dgm:pt modelId="{61F23B69-E75C-40AF-A4BA-D38A06F910F2}" type="pres">
      <dgm:prSet presAssocID="{32270EB2-D00A-4F6B-B21C-377756BB22B7}" presName="childTx" presStyleLbl="bgAccFollowNode1" presStyleIdx="2" presStyleCnt="13">
        <dgm:presLayoutVars>
          <dgm:bulletEnabled val="1"/>
        </dgm:presLayoutVars>
      </dgm:prSet>
      <dgm:spPr/>
    </dgm:pt>
    <dgm:pt modelId="{C5C361E8-6003-413C-B011-27728E655383}" type="pres">
      <dgm:prSet presAssocID="{E9EFAA94-D6F1-401B-AA6F-A1724D489A1D}" presName="comp" presStyleCnt="0"/>
      <dgm:spPr/>
    </dgm:pt>
    <dgm:pt modelId="{19567F57-5CF8-4CF5-AAAA-567F1BA2AEE0}" type="pres">
      <dgm:prSet presAssocID="{E9EFAA94-D6F1-401B-AA6F-A1724D489A1D}" presName="child" presStyleLbl="bgAccFollowNode1" presStyleIdx="3" presStyleCnt="13"/>
      <dgm:spPr/>
    </dgm:pt>
    <dgm:pt modelId="{91C25F84-BCD1-4FB9-853A-C76FAE9FF4B5}" type="pres">
      <dgm:prSet presAssocID="{E9EFAA94-D6F1-401B-AA6F-A1724D489A1D}" presName="childTx" presStyleLbl="bgAccFollowNode1" presStyleIdx="3" presStyleCnt="13">
        <dgm:presLayoutVars>
          <dgm:bulletEnabled val="1"/>
        </dgm:presLayoutVars>
      </dgm:prSet>
      <dgm:spPr/>
    </dgm:pt>
    <dgm:pt modelId="{150741E7-48C9-46EC-8D15-1D2FB02450E0}" type="pres">
      <dgm:prSet presAssocID="{531FED55-8CE4-4AC5-87D8-8D8B7E8B05F5}" presName="negSpace" presStyleCnt="0"/>
      <dgm:spPr/>
    </dgm:pt>
    <dgm:pt modelId="{A23F3434-55C7-4564-9F8A-EBFA9B653E9F}" type="pres">
      <dgm:prSet presAssocID="{531FED55-8CE4-4AC5-87D8-8D8B7E8B05F5}" presName="circle" presStyleLbl="node1" presStyleIdx="0" presStyleCnt="5"/>
      <dgm:spPr/>
    </dgm:pt>
    <dgm:pt modelId="{736D268A-33B4-4428-879F-8410A4859662}" type="pres">
      <dgm:prSet presAssocID="{75314F98-4F74-4E9F-8F8E-73D7A0B03DEA}" presName="transSpace" presStyleCnt="0"/>
      <dgm:spPr/>
    </dgm:pt>
    <dgm:pt modelId="{E197D2EF-A76D-4AF9-9AA6-6FACA9FC248F}" type="pres">
      <dgm:prSet presAssocID="{34B7D819-C68F-48AA-BB3E-009FF0DD4AE0}" presName="posSpace" presStyleCnt="0"/>
      <dgm:spPr/>
    </dgm:pt>
    <dgm:pt modelId="{BA94F7EF-60D7-4B8F-8F78-A3110208821F}" type="pres">
      <dgm:prSet presAssocID="{34B7D819-C68F-48AA-BB3E-009FF0DD4AE0}" presName="vertFlow" presStyleCnt="0"/>
      <dgm:spPr/>
    </dgm:pt>
    <dgm:pt modelId="{F44BE71E-BCBD-4E56-80EF-A0B94CA3FAE8}" type="pres">
      <dgm:prSet presAssocID="{34B7D819-C68F-48AA-BB3E-009FF0DD4AE0}" presName="topSpace" presStyleCnt="0"/>
      <dgm:spPr/>
    </dgm:pt>
    <dgm:pt modelId="{9E79656B-1F82-4673-9CDE-5BEC2DB4CF86}" type="pres">
      <dgm:prSet presAssocID="{34B7D819-C68F-48AA-BB3E-009FF0DD4AE0}" presName="firstComp" presStyleCnt="0"/>
      <dgm:spPr/>
    </dgm:pt>
    <dgm:pt modelId="{593E45F6-2F04-4E5B-A274-8BCD8CB43F9C}" type="pres">
      <dgm:prSet presAssocID="{34B7D819-C68F-48AA-BB3E-009FF0DD4AE0}" presName="firstChild" presStyleLbl="bgAccFollowNode1" presStyleIdx="4" presStyleCnt="13"/>
      <dgm:spPr/>
    </dgm:pt>
    <dgm:pt modelId="{9D7DB389-7A08-420A-9C79-84ADC13C5228}" type="pres">
      <dgm:prSet presAssocID="{34B7D819-C68F-48AA-BB3E-009FF0DD4AE0}" presName="firstChildTx" presStyleLbl="bgAccFollowNode1" presStyleIdx="4" presStyleCnt="13">
        <dgm:presLayoutVars>
          <dgm:bulletEnabled val="1"/>
        </dgm:presLayoutVars>
      </dgm:prSet>
      <dgm:spPr/>
    </dgm:pt>
    <dgm:pt modelId="{3C011E11-ACFE-463C-808E-FA219C2B635D}" type="pres">
      <dgm:prSet presAssocID="{7FDF544B-BDC1-4069-BC0D-F35E663734C4}" presName="comp" presStyleCnt="0"/>
      <dgm:spPr/>
    </dgm:pt>
    <dgm:pt modelId="{CFCC13CF-EE70-4DD3-A9A6-AD07B47C88FE}" type="pres">
      <dgm:prSet presAssocID="{7FDF544B-BDC1-4069-BC0D-F35E663734C4}" presName="child" presStyleLbl="bgAccFollowNode1" presStyleIdx="5" presStyleCnt="13"/>
      <dgm:spPr/>
    </dgm:pt>
    <dgm:pt modelId="{F2038D0A-7D6B-41BD-94E9-B120937A4D64}" type="pres">
      <dgm:prSet presAssocID="{7FDF544B-BDC1-4069-BC0D-F35E663734C4}" presName="childTx" presStyleLbl="bgAccFollowNode1" presStyleIdx="5" presStyleCnt="13">
        <dgm:presLayoutVars>
          <dgm:bulletEnabled val="1"/>
        </dgm:presLayoutVars>
      </dgm:prSet>
      <dgm:spPr/>
    </dgm:pt>
    <dgm:pt modelId="{C5E92582-5830-4761-B3CD-4116226CCFDA}" type="pres">
      <dgm:prSet presAssocID="{AE23BBFB-B097-40DE-AB7B-1991154A9F69}" presName="comp" presStyleCnt="0"/>
      <dgm:spPr/>
    </dgm:pt>
    <dgm:pt modelId="{7555C8E1-565B-4A9C-AE9E-4484D28BA336}" type="pres">
      <dgm:prSet presAssocID="{AE23BBFB-B097-40DE-AB7B-1991154A9F69}" presName="child" presStyleLbl="bgAccFollowNode1" presStyleIdx="6" presStyleCnt="13"/>
      <dgm:spPr/>
    </dgm:pt>
    <dgm:pt modelId="{4ECAD72C-32D7-4ECA-BD51-C4F8FECAF36E}" type="pres">
      <dgm:prSet presAssocID="{AE23BBFB-B097-40DE-AB7B-1991154A9F69}" presName="childTx" presStyleLbl="bgAccFollowNode1" presStyleIdx="6" presStyleCnt="13">
        <dgm:presLayoutVars>
          <dgm:bulletEnabled val="1"/>
        </dgm:presLayoutVars>
      </dgm:prSet>
      <dgm:spPr/>
    </dgm:pt>
    <dgm:pt modelId="{B709544E-96C2-4A61-BCB9-344AC26AEA1A}" type="pres">
      <dgm:prSet presAssocID="{34B7D819-C68F-48AA-BB3E-009FF0DD4AE0}" presName="negSpace" presStyleCnt="0"/>
      <dgm:spPr/>
    </dgm:pt>
    <dgm:pt modelId="{FEF18DC4-A207-4EA2-A0B3-8DDE41FA7764}" type="pres">
      <dgm:prSet presAssocID="{34B7D819-C68F-48AA-BB3E-009FF0DD4AE0}" presName="circle" presStyleLbl="node1" presStyleIdx="1" presStyleCnt="5"/>
      <dgm:spPr/>
    </dgm:pt>
    <dgm:pt modelId="{739CDC16-1319-4398-994D-CF23EA74A730}" type="pres">
      <dgm:prSet presAssocID="{B9069D27-9361-45EF-995A-F096F348A9E5}" presName="transSpace" presStyleCnt="0"/>
      <dgm:spPr/>
    </dgm:pt>
    <dgm:pt modelId="{FEE1C2FA-89FA-406B-B72A-9B75944DF7F1}" type="pres">
      <dgm:prSet presAssocID="{2E78ADF4-B3E0-48C0-A473-3D20F0015B0F}" presName="posSpace" presStyleCnt="0"/>
      <dgm:spPr/>
    </dgm:pt>
    <dgm:pt modelId="{F6E24DD8-E043-4521-9FD4-1B52C1C3CF2F}" type="pres">
      <dgm:prSet presAssocID="{2E78ADF4-B3E0-48C0-A473-3D20F0015B0F}" presName="vertFlow" presStyleCnt="0"/>
      <dgm:spPr/>
    </dgm:pt>
    <dgm:pt modelId="{C5071F55-4C91-4499-B2FF-6878E06965F8}" type="pres">
      <dgm:prSet presAssocID="{2E78ADF4-B3E0-48C0-A473-3D20F0015B0F}" presName="topSpace" presStyleCnt="0"/>
      <dgm:spPr/>
    </dgm:pt>
    <dgm:pt modelId="{D280669E-D4AD-4397-81DF-C42D991E61C5}" type="pres">
      <dgm:prSet presAssocID="{2E78ADF4-B3E0-48C0-A473-3D20F0015B0F}" presName="firstComp" presStyleCnt="0"/>
      <dgm:spPr/>
    </dgm:pt>
    <dgm:pt modelId="{0388862F-523B-4DBE-840A-E897E1310E55}" type="pres">
      <dgm:prSet presAssocID="{2E78ADF4-B3E0-48C0-A473-3D20F0015B0F}" presName="firstChild" presStyleLbl="bgAccFollowNode1" presStyleIdx="7" presStyleCnt="13"/>
      <dgm:spPr/>
    </dgm:pt>
    <dgm:pt modelId="{18D77901-6D1C-40A0-8F1D-1B586ACED2C5}" type="pres">
      <dgm:prSet presAssocID="{2E78ADF4-B3E0-48C0-A473-3D20F0015B0F}" presName="firstChildTx" presStyleLbl="bgAccFollowNode1" presStyleIdx="7" presStyleCnt="13">
        <dgm:presLayoutVars>
          <dgm:bulletEnabled val="1"/>
        </dgm:presLayoutVars>
      </dgm:prSet>
      <dgm:spPr/>
    </dgm:pt>
    <dgm:pt modelId="{0F4FF61F-8823-44B4-BE1D-25344B1878D9}" type="pres">
      <dgm:prSet presAssocID="{2E78ADF4-B3E0-48C0-A473-3D20F0015B0F}" presName="negSpace" presStyleCnt="0"/>
      <dgm:spPr/>
    </dgm:pt>
    <dgm:pt modelId="{6792CC3C-3F72-40D3-847D-0ADDEFEAC189}" type="pres">
      <dgm:prSet presAssocID="{2E78ADF4-B3E0-48C0-A473-3D20F0015B0F}" presName="circle" presStyleLbl="node1" presStyleIdx="2" presStyleCnt="5"/>
      <dgm:spPr/>
    </dgm:pt>
    <dgm:pt modelId="{920AEAF9-525F-44C3-9E25-00F2B1D60082}" type="pres">
      <dgm:prSet presAssocID="{320A064B-87C9-4785-8DD3-D374CE69D1F7}" presName="transSpace" presStyleCnt="0"/>
      <dgm:spPr/>
    </dgm:pt>
    <dgm:pt modelId="{4E587C83-B8FF-4DBE-B159-9EE44CAFCEE2}" type="pres">
      <dgm:prSet presAssocID="{543D20DB-7F27-4468-81DE-556CCFBC38E2}" presName="posSpace" presStyleCnt="0"/>
      <dgm:spPr/>
    </dgm:pt>
    <dgm:pt modelId="{25137FA4-9442-4AD6-BC4C-E8D10C522C15}" type="pres">
      <dgm:prSet presAssocID="{543D20DB-7F27-4468-81DE-556CCFBC38E2}" presName="vertFlow" presStyleCnt="0"/>
      <dgm:spPr/>
    </dgm:pt>
    <dgm:pt modelId="{42BA8101-0DAB-40D7-AEA7-C373F6DBC291}" type="pres">
      <dgm:prSet presAssocID="{543D20DB-7F27-4468-81DE-556CCFBC38E2}" presName="topSpace" presStyleCnt="0"/>
      <dgm:spPr/>
    </dgm:pt>
    <dgm:pt modelId="{3FD99A7A-7DA7-490A-B45C-B54628642C21}" type="pres">
      <dgm:prSet presAssocID="{543D20DB-7F27-4468-81DE-556CCFBC38E2}" presName="firstComp" presStyleCnt="0"/>
      <dgm:spPr/>
    </dgm:pt>
    <dgm:pt modelId="{E7BE112D-31D8-4210-9F65-ACFF7270E1A5}" type="pres">
      <dgm:prSet presAssocID="{543D20DB-7F27-4468-81DE-556CCFBC38E2}" presName="firstChild" presStyleLbl="bgAccFollowNode1" presStyleIdx="8" presStyleCnt="13"/>
      <dgm:spPr/>
    </dgm:pt>
    <dgm:pt modelId="{84E8AA36-B87A-4E5F-BE49-04AC018DFDD8}" type="pres">
      <dgm:prSet presAssocID="{543D20DB-7F27-4468-81DE-556CCFBC38E2}" presName="firstChildTx" presStyleLbl="bgAccFollowNode1" presStyleIdx="8" presStyleCnt="13">
        <dgm:presLayoutVars>
          <dgm:bulletEnabled val="1"/>
        </dgm:presLayoutVars>
      </dgm:prSet>
      <dgm:spPr/>
    </dgm:pt>
    <dgm:pt modelId="{30DEB6EC-E05C-44B4-8A9D-A046504B2C37}" type="pres">
      <dgm:prSet presAssocID="{FCFF6E87-160A-4E71-B093-20F0D328D1C6}" presName="comp" presStyleCnt="0"/>
      <dgm:spPr/>
    </dgm:pt>
    <dgm:pt modelId="{74482DDC-EECC-4C4A-B798-1E7D45D88173}" type="pres">
      <dgm:prSet presAssocID="{FCFF6E87-160A-4E71-B093-20F0D328D1C6}" presName="child" presStyleLbl="bgAccFollowNode1" presStyleIdx="9" presStyleCnt="13"/>
      <dgm:spPr/>
    </dgm:pt>
    <dgm:pt modelId="{D3926E79-CB50-42E4-BFBA-9EABBC83D26B}" type="pres">
      <dgm:prSet presAssocID="{FCFF6E87-160A-4E71-B093-20F0D328D1C6}" presName="childTx" presStyleLbl="bgAccFollowNode1" presStyleIdx="9" presStyleCnt="13">
        <dgm:presLayoutVars>
          <dgm:bulletEnabled val="1"/>
        </dgm:presLayoutVars>
      </dgm:prSet>
      <dgm:spPr/>
    </dgm:pt>
    <dgm:pt modelId="{B4C22A16-747C-4476-9A03-422470E88E8C}" type="pres">
      <dgm:prSet presAssocID="{FCCD5A78-9B26-4534-BD30-DE94EDE80A17}" presName="comp" presStyleCnt="0"/>
      <dgm:spPr/>
    </dgm:pt>
    <dgm:pt modelId="{2194E057-1560-40C6-AF55-1CF3E9364067}" type="pres">
      <dgm:prSet presAssocID="{FCCD5A78-9B26-4534-BD30-DE94EDE80A17}" presName="child" presStyleLbl="bgAccFollowNode1" presStyleIdx="10" presStyleCnt="13"/>
      <dgm:spPr/>
    </dgm:pt>
    <dgm:pt modelId="{31B997E2-4CD2-44D0-95D8-E5B185961B63}" type="pres">
      <dgm:prSet presAssocID="{FCCD5A78-9B26-4534-BD30-DE94EDE80A17}" presName="childTx" presStyleLbl="bgAccFollowNode1" presStyleIdx="10" presStyleCnt="13">
        <dgm:presLayoutVars>
          <dgm:bulletEnabled val="1"/>
        </dgm:presLayoutVars>
      </dgm:prSet>
      <dgm:spPr/>
    </dgm:pt>
    <dgm:pt modelId="{F74A5F6F-FF8F-4A7F-96D4-01C7B51B1D41}" type="pres">
      <dgm:prSet presAssocID="{543D20DB-7F27-4468-81DE-556CCFBC38E2}" presName="negSpace" presStyleCnt="0"/>
      <dgm:spPr/>
    </dgm:pt>
    <dgm:pt modelId="{31D82650-A834-464A-8A99-7F97178EFD7C}" type="pres">
      <dgm:prSet presAssocID="{543D20DB-7F27-4468-81DE-556CCFBC38E2}" presName="circle" presStyleLbl="node1" presStyleIdx="3" presStyleCnt="5"/>
      <dgm:spPr/>
    </dgm:pt>
    <dgm:pt modelId="{B9DF5558-6401-44F2-B74D-3A991BB3A4BE}" type="pres">
      <dgm:prSet presAssocID="{7F5400C6-3BC2-475F-A76C-50B862B3D4CC}" presName="transSpace" presStyleCnt="0"/>
      <dgm:spPr/>
    </dgm:pt>
    <dgm:pt modelId="{A3E2242C-D42B-48F8-9252-A18F57BF593B}" type="pres">
      <dgm:prSet presAssocID="{9058980C-FBEE-43EE-8678-0BCB63D0139B}" presName="posSpace" presStyleCnt="0"/>
      <dgm:spPr/>
    </dgm:pt>
    <dgm:pt modelId="{B9D462E9-1583-4602-9741-8AB4AB6A4DCE}" type="pres">
      <dgm:prSet presAssocID="{9058980C-FBEE-43EE-8678-0BCB63D0139B}" presName="vertFlow" presStyleCnt="0"/>
      <dgm:spPr/>
    </dgm:pt>
    <dgm:pt modelId="{64A2BAAC-0302-446B-A9B7-4E58FCC7DF60}" type="pres">
      <dgm:prSet presAssocID="{9058980C-FBEE-43EE-8678-0BCB63D0139B}" presName="topSpace" presStyleCnt="0"/>
      <dgm:spPr/>
    </dgm:pt>
    <dgm:pt modelId="{D4323022-FEA7-4689-BFE5-23D9D865A49C}" type="pres">
      <dgm:prSet presAssocID="{9058980C-FBEE-43EE-8678-0BCB63D0139B}" presName="firstComp" presStyleCnt="0"/>
      <dgm:spPr/>
    </dgm:pt>
    <dgm:pt modelId="{4EAB9519-226B-461E-AE26-4383CC67BF9C}" type="pres">
      <dgm:prSet presAssocID="{9058980C-FBEE-43EE-8678-0BCB63D0139B}" presName="firstChild" presStyleLbl="bgAccFollowNode1" presStyleIdx="11" presStyleCnt="13"/>
      <dgm:spPr/>
    </dgm:pt>
    <dgm:pt modelId="{F38EF6EA-BCE4-4CB7-BB63-47047D445C53}" type="pres">
      <dgm:prSet presAssocID="{9058980C-FBEE-43EE-8678-0BCB63D0139B}" presName="firstChildTx" presStyleLbl="bgAccFollowNode1" presStyleIdx="11" presStyleCnt="13">
        <dgm:presLayoutVars>
          <dgm:bulletEnabled val="1"/>
        </dgm:presLayoutVars>
      </dgm:prSet>
      <dgm:spPr/>
    </dgm:pt>
    <dgm:pt modelId="{FBE7AD3F-6712-45F6-852D-D162581D993D}" type="pres">
      <dgm:prSet presAssocID="{06E60C7B-0DC7-4981-B676-76DF50A6FCD3}" presName="comp" presStyleCnt="0"/>
      <dgm:spPr/>
    </dgm:pt>
    <dgm:pt modelId="{91BCE02F-3955-413E-A518-1A701839851B}" type="pres">
      <dgm:prSet presAssocID="{06E60C7B-0DC7-4981-B676-76DF50A6FCD3}" presName="child" presStyleLbl="bgAccFollowNode1" presStyleIdx="12" presStyleCnt="13"/>
      <dgm:spPr/>
    </dgm:pt>
    <dgm:pt modelId="{3C7D9DF2-EDD3-48C1-BF22-0BBC4DBD7108}" type="pres">
      <dgm:prSet presAssocID="{06E60C7B-0DC7-4981-B676-76DF50A6FCD3}" presName="childTx" presStyleLbl="bgAccFollowNode1" presStyleIdx="12" presStyleCnt="13">
        <dgm:presLayoutVars>
          <dgm:bulletEnabled val="1"/>
        </dgm:presLayoutVars>
      </dgm:prSet>
      <dgm:spPr/>
    </dgm:pt>
    <dgm:pt modelId="{D40996DA-F938-425E-BEB3-95F70BA54375}" type="pres">
      <dgm:prSet presAssocID="{9058980C-FBEE-43EE-8678-0BCB63D0139B}" presName="negSpace" presStyleCnt="0"/>
      <dgm:spPr/>
    </dgm:pt>
    <dgm:pt modelId="{D0150818-BD28-49C9-B712-01CEF6E26643}" type="pres">
      <dgm:prSet presAssocID="{9058980C-FBEE-43EE-8678-0BCB63D0139B}" presName="circle" presStyleLbl="node1" presStyleIdx="4" presStyleCnt="5"/>
      <dgm:spPr/>
    </dgm:pt>
  </dgm:ptLst>
  <dgm:cxnLst>
    <dgm:cxn modelId="{50944310-D153-4DE4-BCE4-4F988075D10F}" type="presOf" srcId="{7FDF544B-BDC1-4069-BC0D-F35E663734C4}" destId="{CFCC13CF-EE70-4DD3-A9A6-AD07B47C88FE}" srcOrd="0" destOrd="0" presId="urn:microsoft.com/office/officeart/2005/8/layout/hList9"/>
    <dgm:cxn modelId="{02B2FF16-6F58-4CD9-A7C2-3433750203C3}" type="presOf" srcId="{A8E8CCF1-9B12-4B4E-8F03-0592BC447194}" destId="{D9A773BA-6E72-41E0-991F-4AA914BC86E6}" srcOrd="1" destOrd="0" presId="urn:microsoft.com/office/officeart/2005/8/layout/hList9"/>
    <dgm:cxn modelId="{30DB2319-914F-4C3D-A636-D3C664B020D1}" type="presOf" srcId="{8E78AC56-15AC-4B34-825C-043718A2263E}" destId="{9D7DB389-7A08-420A-9C79-84ADC13C5228}" srcOrd="1" destOrd="0" presId="urn:microsoft.com/office/officeart/2005/8/layout/hList9"/>
    <dgm:cxn modelId="{FE6C3523-F14E-4823-8841-E4A1249F1A52}" type="presOf" srcId="{E9EFAA94-D6F1-401B-AA6F-A1724D489A1D}" destId="{91C25F84-BCD1-4FB9-853A-C76FAE9FF4B5}" srcOrd="1" destOrd="0" presId="urn:microsoft.com/office/officeart/2005/8/layout/hList9"/>
    <dgm:cxn modelId="{821CF124-89AD-488D-AA8C-950FF0133234}" srcId="{2E78ADF4-B3E0-48C0-A473-3D20F0015B0F}" destId="{4E1CA9C2-8CFC-4EFD-97CE-72A0BA2C15E7}" srcOrd="0" destOrd="0" parTransId="{133DF476-2E38-4876-BC82-D668AED648E7}" sibTransId="{603A5901-3496-419E-ABE8-8CDD8DFF4670}"/>
    <dgm:cxn modelId="{4EF67031-3A3E-403C-8A60-905031886A61}" type="presOf" srcId="{E9EFAA94-D6F1-401B-AA6F-A1724D489A1D}" destId="{19567F57-5CF8-4CF5-AAAA-567F1BA2AEE0}" srcOrd="0" destOrd="0" presId="urn:microsoft.com/office/officeart/2005/8/layout/hList9"/>
    <dgm:cxn modelId="{9AC6CE60-D921-4E5D-BF18-AFA6322DAB69}" type="presOf" srcId="{F4C18FB5-9438-4E02-80D2-79A99385885A}" destId="{84E8AA36-B87A-4E5F-BE49-04AC018DFDD8}" srcOrd="1" destOrd="0" presId="urn:microsoft.com/office/officeart/2005/8/layout/hList9"/>
    <dgm:cxn modelId="{269A0444-F8B2-4197-A0F2-1A4ACD432522}" type="presOf" srcId="{FCFF6E87-160A-4E71-B093-20F0D328D1C6}" destId="{74482DDC-EECC-4C4A-B798-1E7D45D88173}" srcOrd="0" destOrd="0" presId="urn:microsoft.com/office/officeart/2005/8/layout/hList9"/>
    <dgm:cxn modelId="{281DCF66-DC8C-4134-B8AB-93240C89DD88}" type="presOf" srcId="{2E78ADF4-B3E0-48C0-A473-3D20F0015B0F}" destId="{6792CC3C-3F72-40D3-847D-0ADDEFEAC189}" srcOrd="0" destOrd="0" presId="urn:microsoft.com/office/officeart/2005/8/layout/hList9"/>
    <dgm:cxn modelId="{36450848-9903-4A16-BB64-257A58EFD68A}" srcId="{543D20DB-7F27-4468-81DE-556CCFBC38E2}" destId="{FCCD5A78-9B26-4534-BD30-DE94EDE80A17}" srcOrd="2" destOrd="0" parTransId="{8953AA06-E028-483B-8300-26936BA9A6DA}" sibTransId="{275325D4-1F12-416D-A571-3A1B5E621AAB}"/>
    <dgm:cxn modelId="{69CB316B-3C04-4C16-94D4-85E7DAA400DF}" type="presOf" srcId="{F3B40A8E-1912-4B38-ABB0-C85AE2F8B060}" destId="{9EF8FCDB-D1B9-4769-B55A-4C91696B7977}" srcOrd="0" destOrd="0" presId="urn:microsoft.com/office/officeart/2005/8/layout/hList9"/>
    <dgm:cxn modelId="{94A38B4E-E0D7-46BA-8F6D-6AE2E3B71351}" srcId="{9058980C-FBEE-43EE-8678-0BCB63D0139B}" destId="{46B5871A-C245-4292-AE15-DFDB4D9BD2E5}" srcOrd="0" destOrd="0" parTransId="{3FBF4E5F-067F-4E5F-B19A-37A0A6F81D41}" sibTransId="{0DF8C38D-ED04-436E-9D35-ECBA99C9EAB5}"/>
    <dgm:cxn modelId="{F591EE6E-4FCE-448C-9586-1F870702AB74}" type="presOf" srcId="{46B5871A-C245-4292-AE15-DFDB4D9BD2E5}" destId="{4EAB9519-226B-461E-AE26-4383CC67BF9C}" srcOrd="0" destOrd="0" presId="urn:microsoft.com/office/officeart/2005/8/layout/hList9"/>
    <dgm:cxn modelId="{9BFE0F4F-386B-4683-8CCD-578B35DF6AE2}" type="presOf" srcId="{A8E8CCF1-9B12-4B4E-8F03-0592BC447194}" destId="{FF02EDBC-7944-4123-AE52-98F44A8D104A}" srcOrd="0" destOrd="0" presId="urn:microsoft.com/office/officeart/2005/8/layout/hList9"/>
    <dgm:cxn modelId="{CB846C70-16CC-475A-AE4C-6A03D4F544DF}" type="presOf" srcId="{854011BA-9C35-4A71-91F4-44D3EF5EB4F7}" destId="{A81B3CDB-18FD-4B2D-B714-56CAA7E5CEB3}" srcOrd="0" destOrd="0" presId="urn:microsoft.com/office/officeart/2005/8/layout/hList9"/>
    <dgm:cxn modelId="{C3464671-7174-4BE2-AB8D-60F89CB40092}" type="presOf" srcId="{06E60C7B-0DC7-4981-B676-76DF50A6FCD3}" destId="{91BCE02F-3955-413E-A518-1A701839851B}" srcOrd="0" destOrd="0" presId="urn:microsoft.com/office/officeart/2005/8/layout/hList9"/>
    <dgm:cxn modelId="{5A6E2C53-B700-4B6C-AA54-925EC5B28C47}" srcId="{531FED55-8CE4-4AC5-87D8-8D8B7E8B05F5}" destId="{32270EB2-D00A-4F6B-B21C-377756BB22B7}" srcOrd="2" destOrd="0" parTransId="{93529F04-8428-4A1D-9C4C-EA9E1B2669D7}" sibTransId="{ECB5846F-DB22-4665-8445-3990ABB4634D}"/>
    <dgm:cxn modelId="{4FC44C53-8A29-4205-8569-A0A20FA9A957}" srcId="{531FED55-8CE4-4AC5-87D8-8D8B7E8B05F5}" destId="{A8E8CCF1-9B12-4B4E-8F03-0592BC447194}" srcOrd="0" destOrd="0" parTransId="{F3CE1E95-37A8-46D1-BA3B-0AF8F1F544E8}" sibTransId="{35169E0A-59A8-4163-9DCD-6E764D7D5560}"/>
    <dgm:cxn modelId="{05B56B54-D173-403B-A17A-AB7D96A8C39B}" srcId="{854011BA-9C35-4A71-91F4-44D3EF5EB4F7}" destId="{9058980C-FBEE-43EE-8678-0BCB63D0139B}" srcOrd="4" destOrd="0" parTransId="{23EC43CD-83C6-42D9-A86C-2E802E11E516}" sibTransId="{DEBD4F4E-3407-46FD-A53D-02C4ACA69366}"/>
    <dgm:cxn modelId="{DC465E55-00E0-4F3E-AEF2-6BBA2085B906}" srcId="{9058980C-FBEE-43EE-8678-0BCB63D0139B}" destId="{06E60C7B-0DC7-4981-B676-76DF50A6FCD3}" srcOrd="1" destOrd="0" parTransId="{0F25CC34-0490-4E5E-A801-55C5AA021017}" sibTransId="{48945A3C-ECF8-430D-85BA-DC12A5AFFBBA}"/>
    <dgm:cxn modelId="{545FF957-1F45-4DC4-936C-D7E85E60BF6D}" type="presOf" srcId="{4E1CA9C2-8CFC-4EFD-97CE-72A0BA2C15E7}" destId="{18D77901-6D1C-40A0-8F1D-1B586ACED2C5}" srcOrd="1" destOrd="0" presId="urn:microsoft.com/office/officeart/2005/8/layout/hList9"/>
    <dgm:cxn modelId="{4D208879-C137-4416-A9F8-A2FC39F12B4F}" srcId="{854011BA-9C35-4A71-91F4-44D3EF5EB4F7}" destId="{2E78ADF4-B3E0-48C0-A473-3D20F0015B0F}" srcOrd="2" destOrd="0" parTransId="{03B2785E-E101-4AD6-91A2-DB6CC650DA8A}" sibTransId="{320A064B-87C9-4785-8DD3-D374CE69D1F7}"/>
    <dgm:cxn modelId="{0835447F-A949-4601-A178-9F412564D027}" type="presOf" srcId="{FCCD5A78-9B26-4534-BD30-DE94EDE80A17}" destId="{31B997E2-4CD2-44D0-95D8-E5B185961B63}" srcOrd="1" destOrd="0" presId="urn:microsoft.com/office/officeart/2005/8/layout/hList9"/>
    <dgm:cxn modelId="{86D9FB80-573F-4650-967F-2C278F346299}" type="presOf" srcId="{8E78AC56-15AC-4B34-825C-043718A2263E}" destId="{593E45F6-2F04-4E5B-A274-8BCD8CB43F9C}" srcOrd="0" destOrd="0" presId="urn:microsoft.com/office/officeart/2005/8/layout/hList9"/>
    <dgm:cxn modelId="{EE21EE90-C361-4A02-8A3B-F120C71955BA}" type="presOf" srcId="{AE23BBFB-B097-40DE-AB7B-1991154A9F69}" destId="{7555C8E1-565B-4A9C-AE9E-4484D28BA336}" srcOrd="0" destOrd="0" presId="urn:microsoft.com/office/officeart/2005/8/layout/hList9"/>
    <dgm:cxn modelId="{21F68593-DE62-48E7-A6DE-EDF2D7C4C00E}" type="presOf" srcId="{4E1CA9C2-8CFC-4EFD-97CE-72A0BA2C15E7}" destId="{0388862F-523B-4DBE-840A-E897E1310E55}" srcOrd="0" destOrd="0" presId="urn:microsoft.com/office/officeart/2005/8/layout/hList9"/>
    <dgm:cxn modelId="{7FD81F98-28A8-4117-8F2F-06422EAD4BA1}" srcId="{34B7D819-C68F-48AA-BB3E-009FF0DD4AE0}" destId="{8E78AC56-15AC-4B34-825C-043718A2263E}" srcOrd="0" destOrd="0" parTransId="{D9F4F3E7-E761-44CB-9F89-7E574D34437D}" sibTransId="{A3E4D71A-9D4C-452B-812F-46132778CF65}"/>
    <dgm:cxn modelId="{1BBF679B-BAE1-4E83-BE3A-2D3F9474037B}" srcId="{854011BA-9C35-4A71-91F4-44D3EF5EB4F7}" destId="{543D20DB-7F27-4468-81DE-556CCFBC38E2}" srcOrd="3" destOrd="0" parTransId="{CC91B166-DEF7-491B-8BCD-C68054AC8745}" sibTransId="{7F5400C6-3BC2-475F-A76C-50B862B3D4CC}"/>
    <dgm:cxn modelId="{A656279F-DF05-4E33-8206-1271CA467515}" srcId="{854011BA-9C35-4A71-91F4-44D3EF5EB4F7}" destId="{34B7D819-C68F-48AA-BB3E-009FF0DD4AE0}" srcOrd="1" destOrd="0" parTransId="{ECEB220B-813D-4530-9261-ED76591BEB61}" sibTransId="{B9069D27-9361-45EF-995A-F096F348A9E5}"/>
    <dgm:cxn modelId="{B98A5E9F-CA4B-4667-ACAF-BDBE620AF4D7}" srcId="{34B7D819-C68F-48AA-BB3E-009FF0DD4AE0}" destId="{7FDF544B-BDC1-4069-BC0D-F35E663734C4}" srcOrd="1" destOrd="0" parTransId="{CC5FF697-96B9-4AF1-B9F9-822E594B7C60}" sibTransId="{009341A2-5A78-4F1F-B2A3-8AE422E7F68E}"/>
    <dgm:cxn modelId="{B476A9A0-AB66-4ED6-A8CC-63D26D304249}" type="presOf" srcId="{531FED55-8CE4-4AC5-87D8-8D8B7E8B05F5}" destId="{A23F3434-55C7-4564-9F8A-EBFA9B653E9F}" srcOrd="0" destOrd="0" presId="urn:microsoft.com/office/officeart/2005/8/layout/hList9"/>
    <dgm:cxn modelId="{59B959A5-7EAA-4F3B-AE32-55C57FBC1A88}" type="presOf" srcId="{9058980C-FBEE-43EE-8678-0BCB63D0139B}" destId="{D0150818-BD28-49C9-B712-01CEF6E26643}" srcOrd="0" destOrd="0" presId="urn:microsoft.com/office/officeart/2005/8/layout/hList9"/>
    <dgm:cxn modelId="{15E955B5-D45C-4DC9-A355-9D4F1759D17F}" type="presOf" srcId="{AE23BBFB-B097-40DE-AB7B-1991154A9F69}" destId="{4ECAD72C-32D7-4ECA-BD51-C4F8FECAF36E}" srcOrd="1" destOrd="0" presId="urn:microsoft.com/office/officeart/2005/8/layout/hList9"/>
    <dgm:cxn modelId="{BBDBA4B8-A490-420E-BD1F-861F23F53B88}" srcId="{531FED55-8CE4-4AC5-87D8-8D8B7E8B05F5}" destId="{E9EFAA94-D6F1-401B-AA6F-A1724D489A1D}" srcOrd="3" destOrd="0" parTransId="{963FB085-B3EB-47FA-B6DF-3D987E3BA2C9}" sibTransId="{D4C7917A-881E-4B3D-9D56-E68D1E96A81A}"/>
    <dgm:cxn modelId="{AE2C7FBF-FC54-4CE4-B414-DC96509429F5}" srcId="{854011BA-9C35-4A71-91F4-44D3EF5EB4F7}" destId="{531FED55-8CE4-4AC5-87D8-8D8B7E8B05F5}" srcOrd="0" destOrd="0" parTransId="{A7C46A33-BA8B-4184-894A-691ED98C6EF9}" sibTransId="{75314F98-4F74-4E9F-8F8E-73D7A0B03DEA}"/>
    <dgm:cxn modelId="{B8EEC6BF-3425-466A-B634-E5E50010A8A1}" srcId="{34B7D819-C68F-48AA-BB3E-009FF0DD4AE0}" destId="{AE23BBFB-B097-40DE-AB7B-1991154A9F69}" srcOrd="2" destOrd="0" parTransId="{F9BE7AD2-C294-4F02-A1AA-AAEE9E127B37}" sibTransId="{8F506103-667D-4EFD-B85B-AAD4D5F96E73}"/>
    <dgm:cxn modelId="{09D582C8-B932-41A6-8AF3-E5964B154007}" type="presOf" srcId="{FCCD5A78-9B26-4534-BD30-DE94EDE80A17}" destId="{2194E057-1560-40C6-AF55-1CF3E9364067}" srcOrd="0" destOrd="0" presId="urn:microsoft.com/office/officeart/2005/8/layout/hList9"/>
    <dgm:cxn modelId="{5688F0D5-9890-4DD8-82DB-230AD2AB1415}" type="presOf" srcId="{32270EB2-D00A-4F6B-B21C-377756BB22B7}" destId="{3B1A9D45-9F0F-4C72-A4E1-842D9B4DB5B1}" srcOrd="0" destOrd="0" presId="urn:microsoft.com/office/officeart/2005/8/layout/hList9"/>
    <dgm:cxn modelId="{D980DDD6-E61D-484C-A11A-04FA0D9C0ABF}" type="presOf" srcId="{7FDF544B-BDC1-4069-BC0D-F35E663734C4}" destId="{F2038D0A-7D6B-41BD-94E9-B120937A4D64}" srcOrd="1" destOrd="0" presId="urn:microsoft.com/office/officeart/2005/8/layout/hList9"/>
    <dgm:cxn modelId="{CB1065D8-B7BF-4543-A55F-241B51377106}" srcId="{543D20DB-7F27-4468-81DE-556CCFBC38E2}" destId="{F4C18FB5-9438-4E02-80D2-79A99385885A}" srcOrd="0" destOrd="0" parTransId="{BCCB5C50-CF6D-4C41-8616-CC1866B97F62}" sibTransId="{FBC6BBCF-C86F-442B-85FA-002EEBDBEE03}"/>
    <dgm:cxn modelId="{EF0B33DD-DA09-4112-9CBC-7FF971FF6A4C}" srcId="{543D20DB-7F27-4468-81DE-556CCFBC38E2}" destId="{FCFF6E87-160A-4E71-B093-20F0D328D1C6}" srcOrd="1" destOrd="0" parTransId="{942B0A1E-1A72-4D28-97D6-D29424C5C299}" sibTransId="{0A6493A0-A0B2-4188-87F7-26FC8AD524EF}"/>
    <dgm:cxn modelId="{74C8A0E0-F84E-4A3D-AC44-D7D165452C74}" srcId="{531FED55-8CE4-4AC5-87D8-8D8B7E8B05F5}" destId="{F3B40A8E-1912-4B38-ABB0-C85AE2F8B060}" srcOrd="1" destOrd="0" parTransId="{BAFB130F-79AF-448B-85A3-83F8D2D84DC9}" sibTransId="{070AC0B0-B792-47FC-A3EF-9DB160946A26}"/>
    <dgm:cxn modelId="{708486E1-578D-4BAB-8CFB-9500F5582DCC}" type="presOf" srcId="{F4C18FB5-9438-4E02-80D2-79A99385885A}" destId="{E7BE112D-31D8-4210-9F65-ACFF7270E1A5}" srcOrd="0" destOrd="0" presId="urn:microsoft.com/office/officeart/2005/8/layout/hList9"/>
    <dgm:cxn modelId="{CDB936E8-B537-42AC-AB93-7BE192193BFC}" type="presOf" srcId="{06E60C7B-0DC7-4981-B676-76DF50A6FCD3}" destId="{3C7D9DF2-EDD3-48C1-BF22-0BBC4DBD7108}" srcOrd="1" destOrd="0" presId="urn:microsoft.com/office/officeart/2005/8/layout/hList9"/>
    <dgm:cxn modelId="{44B507EA-3248-4736-90CD-3F609FDA48E6}" type="presOf" srcId="{34B7D819-C68F-48AA-BB3E-009FF0DD4AE0}" destId="{FEF18DC4-A207-4EA2-A0B3-8DDE41FA7764}" srcOrd="0" destOrd="0" presId="urn:microsoft.com/office/officeart/2005/8/layout/hList9"/>
    <dgm:cxn modelId="{CBD524EB-6565-40FC-A05C-AB62AC03C04F}" type="presOf" srcId="{543D20DB-7F27-4468-81DE-556CCFBC38E2}" destId="{31D82650-A834-464A-8A99-7F97178EFD7C}" srcOrd="0" destOrd="0" presId="urn:microsoft.com/office/officeart/2005/8/layout/hList9"/>
    <dgm:cxn modelId="{966C04F0-A203-477C-8BC3-31A7445E514D}" type="presOf" srcId="{F3B40A8E-1912-4B38-ABB0-C85AE2F8B060}" destId="{63E1F7A3-EB26-4470-8184-F7962CFE03EE}" srcOrd="1" destOrd="0" presId="urn:microsoft.com/office/officeart/2005/8/layout/hList9"/>
    <dgm:cxn modelId="{CC5ED5F2-EBA7-46CA-AA27-09E003AD7413}" type="presOf" srcId="{FCFF6E87-160A-4E71-B093-20F0D328D1C6}" destId="{D3926E79-CB50-42E4-BFBA-9EABBC83D26B}" srcOrd="1" destOrd="0" presId="urn:microsoft.com/office/officeart/2005/8/layout/hList9"/>
    <dgm:cxn modelId="{0F16E1F3-9A15-4755-9C4A-3B55624D07D5}" type="presOf" srcId="{32270EB2-D00A-4F6B-B21C-377756BB22B7}" destId="{61F23B69-E75C-40AF-A4BA-D38A06F910F2}" srcOrd="1" destOrd="0" presId="urn:microsoft.com/office/officeart/2005/8/layout/hList9"/>
    <dgm:cxn modelId="{C1B059F9-FC42-49D5-AC0F-D959995276FA}" type="presOf" srcId="{46B5871A-C245-4292-AE15-DFDB4D9BD2E5}" destId="{F38EF6EA-BCE4-4CB7-BB63-47047D445C53}" srcOrd="1" destOrd="0" presId="urn:microsoft.com/office/officeart/2005/8/layout/hList9"/>
    <dgm:cxn modelId="{602E0EF5-ED27-46DF-AA0C-D44194624FD8}" type="presParOf" srcId="{A81B3CDB-18FD-4B2D-B714-56CAA7E5CEB3}" destId="{F92A1093-795A-4BAF-80FF-76FA8C8D1515}" srcOrd="0" destOrd="0" presId="urn:microsoft.com/office/officeart/2005/8/layout/hList9"/>
    <dgm:cxn modelId="{6BA6AD18-9701-49B7-9623-125ECFD2DA5E}" type="presParOf" srcId="{A81B3CDB-18FD-4B2D-B714-56CAA7E5CEB3}" destId="{A8D94C2D-956E-49AE-AA83-222949918B25}" srcOrd="1" destOrd="0" presId="urn:microsoft.com/office/officeart/2005/8/layout/hList9"/>
    <dgm:cxn modelId="{CFF74D12-8BB9-4C73-9810-8EB302132598}" type="presParOf" srcId="{A8D94C2D-956E-49AE-AA83-222949918B25}" destId="{E9B7EC2C-41B8-45C3-BD4C-C7DBAC32BD27}" srcOrd="0" destOrd="0" presId="urn:microsoft.com/office/officeart/2005/8/layout/hList9"/>
    <dgm:cxn modelId="{6B21FF04-5659-4996-A889-584E94FDF9AB}" type="presParOf" srcId="{A8D94C2D-956E-49AE-AA83-222949918B25}" destId="{512C522C-2C48-4A44-ACFF-55EADAA307BD}" srcOrd="1" destOrd="0" presId="urn:microsoft.com/office/officeart/2005/8/layout/hList9"/>
    <dgm:cxn modelId="{00003BDD-8EA3-4448-BFFD-074089E1E79B}" type="presParOf" srcId="{512C522C-2C48-4A44-ACFF-55EADAA307BD}" destId="{FF02EDBC-7944-4123-AE52-98F44A8D104A}" srcOrd="0" destOrd="0" presId="urn:microsoft.com/office/officeart/2005/8/layout/hList9"/>
    <dgm:cxn modelId="{428C3760-43AC-462A-B6D2-3137903212BE}" type="presParOf" srcId="{512C522C-2C48-4A44-ACFF-55EADAA307BD}" destId="{D9A773BA-6E72-41E0-991F-4AA914BC86E6}" srcOrd="1" destOrd="0" presId="urn:microsoft.com/office/officeart/2005/8/layout/hList9"/>
    <dgm:cxn modelId="{17A9B6B0-001A-4446-B867-07892A4BB230}" type="presParOf" srcId="{A8D94C2D-956E-49AE-AA83-222949918B25}" destId="{90A1FD8A-729F-4BB2-9FED-DA8CBE729329}" srcOrd="2" destOrd="0" presId="urn:microsoft.com/office/officeart/2005/8/layout/hList9"/>
    <dgm:cxn modelId="{12E81552-826B-4151-A8B4-EF72C14E6624}" type="presParOf" srcId="{90A1FD8A-729F-4BB2-9FED-DA8CBE729329}" destId="{9EF8FCDB-D1B9-4769-B55A-4C91696B7977}" srcOrd="0" destOrd="0" presId="urn:microsoft.com/office/officeart/2005/8/layout/hList9"/>
    <dgm:cxn modelId="{A41F983A-994D-4F98-8B9F-70D70AD7C8F0}" type="presParOf" srcId="{90A1FD8A-729F-4BB2-9FED-DA8CBE729329}" destId="{63E1F7A3-EB26-4470-8184-F7962CFE03EE}" srcOrd="1" destOrd="0" presId="urn:microsoft.com/office/officeart/2005/8/layout/hList9"/>
    <dgm:cxn modelId="{2C9DC270-760D-4EA0-9F29-E0D78978A119}" type="presParOf" srcId="{A8D94C2D-956E-49AE-AA83-222949918B25}" destId="{5871D4E2-9CBF-46D2-95FA-73430CC80078}" srcOrd="3" destOrd="0" presId="urn:microsoft.com/office/officeart/2005/8/layout/hList9"/>
    <dgm:cxn modelId="{37757370-22DC-4DB4-B57E-F13AC91E07A0}" type="presParOf" srcId="{5871D4E2-9CBF-46D2-95FA-73430CC80078}" destId="{3B1A9D45-9F0F-4C72-A4E1-842D9B4DB5B1}" srcOrd="0" destOrd="0" presId="urn:microsoft.com/office/officeart/2005/8/layout/hList9"/>
    <dgm:cxn modelId="{4D114E74-8EEF-4915-8441-7EAFCD647A75}" type="presParOf" srcId="{5871D4E2-9CBF-46D2-95FA-73430CC80078}" destId="{61F23B69-E75C-40AF-A4BA-D38A06F910F2}" srcOrd="1" destOrd="0" presId="urn:microsoft.com/office/officeart/2005/8/layout/hList9"/>
    <dgm:cxn modelId="{4C602504-75D6-419A-809E-E33917FFAAE5}" type="presParOf" srcId="{A8D94C2D-956E-49AE-AA83-222949918B25}" destId="{C5C361E8-6003-413C-B011-27728E655383}" srcOrd="4" destOrd="0" presId="urn:microsoft.com/office/officeart/2005/8/layout/hList9"/>
    <dgm:cxn modelId="{D4E07326-E950-43A8-8ED3-2360D8B122FE}" type="presParOf" srcId="{C5C361E8-6003-413C-B011-27728E655383}" destId="{19567F57-5CF8-4CF5-AAAA-567F1BA2AEE0}" srcOrd="0" destOrd="0" presId="urn:microsoft.com/office/officeart/2005/8/layout/hList9"/>
    <dgm:cxn modelId="{A3F1419B-A993-4DD6-8C5F-17E7ACA2F8F0}" type="presParOf" srcId="{C5C361E8-6003-413C-B011-27728E655383}" destId="{91C25F84-BCD1-4FB9-853A-C76FAE9FF4B5}" srcOrd="1" destOrd="0" presId="urn:microsoft.com/office/officeart/2005/8/layout/hList9"/>
    <dgm:cxn modelId="{B476DE98-DAB7-43D1-BEFA-FEAE924CE569}" type="presParOf" srcId="{A81B3CDB-18FD-4B2D-B714-56CAA7E5CEB3}" destId="{150741E7-48C9-46EC-8D15-1D2FB02450E0}" srcOrd="2" destOrd="0" presId="urn:microsoft.com/office/officeart/2005/8/layout/hList9"/>
    <dgm:cxn modelId="{17ADFEE9-7494-41BC-8CA5-52E1489F62FB}" type="presParOf" srcId="{A81B3CDB-18FD-4B2D-B714-56CAA7E5CEB3}" destId="{A23F3434-55C7-4564-9F8A-EBFA9B653E9F}" srcOrd="3" destOrd="0" presId="urn:microsoft.com/office/officeart/2005/8/layout/hList9"/>
    <dgm:cxn modelId="{8ACE60A1-644F-413A-BE24-4D34B5F3AA02}" type="presParOf" srcId="{A81B3CDB-18FD-4B2D-B714-56CAA7E5CEB3}" destId="{736D268A-33B4-4428-879F-8410A4859662}" srcOrd="4" destOrd="0" presId="urn:microsoft.com/office/officeart/2005/8/layout/hList9"/>
    <dgm:cxn modelId="{23B5B086-C7C5-4065-8ED0-2712E3BFB4EF}" type="presParOf" srcId="{A81B3CDB-18FD-4B2D-B714-56CAA7E5CEB3}" destId="{E197D2EF-A76D-4AF9-9AA6-6FACA9FC248F}" srcOrd="5" destOrd="0" presId="urn:microsoft.com/office/officeart/2005/8/layout/hList9"/>
    <dgm:cxn modelId="{E8FE7AA4-4185-4187-BEC8-275D374456B3}" type="presParOf" srcId="{A81B3CDB-18FD-4B2D-B714-56CAA7E5CEB3}" destId="{BA94F7EF-60D7-4B8F-8F78-A3110208821F}" srcOrd="6" destOrd="0" presId="urn:microsoft.com/office/officeart/2005/8/layout/hList9"/>
    <dgm:cxn modelId="{E9C4883C-9031-4838-88FB-9E6FC9CCF365}" type="presParOf" srcId="{BA94F7EF-60D7-4B8F-8F78-A3110208821F}" destId="{F44BE71E-BCBD-4E56-80EF-A0B94CA3FAE8}" srcOrd="0" destOrd="0" presId="urn:microsoft.com/office/officeart/2005/8/layout/hList9"/>
    <dgm:cxn modelId="{94218ED8-6EAD-43C5-8BF9-189CF01E9FD7}" type="presParOf" srcId="{BA94F7EF-60D7-4B8F-8F78-A3110208821F}" destId="{9E79656B-1F82-4673-9CDE-5BEC2DB4CF86}" srcOrd="1" destOrd="0" presId="urn:microsoft.com/office/officeart/2005/8/layout/hList9"/>
    <dgm:cxn modelId="{204BC913-8CAE-4631-96B1-D04C25835204}" type="presParOf" srcId="{9E79656B-1F82-4673-9CDE-5BEC2DB4CF86}" destId="{593E45F6-2F04-4E5B-A274-8BCD8CB43F9C}" srcOrd="0" destOrd="0" presId="urn:microsoft.com/office/officeart/2005/8/layout/hList9"/>
    <dgm:cxn modelId="{C1A18176-FFCE-47C5-9440-5ED3B26C21C0}" type="presParOf" srcId="{9E79656B-1F82-4673-9CDE-5BEC2DB4CF86}" destId="{9D7DB389-7A08-420A-9C79-84ADC13C5228}" srcOrd="1" destOrd="0" presId="urn:microsoft.com/office/officeart/2005/8/layout/hList9"/>
    <dgm:cxn modelId="{F3E08993-B6D8-4CED-9154-9CDD3094AF54}" type="presParOf" srcId="{BA94F7EF-60D7-4B8F-8F78-A3110208821F}" destId="{3C011E11-ACFE-463C-808E-FA219C2B635D}" srcOrd="2" destOrd="0" presId="urn:microsoft.com/office/officeart/2005/8/layout/hList9"/>
    <dgm:cxn modelId="{46BE2E32-C314-4727-B5CE-04E16FBF6FD3}" type="presParOf" srcId="{3C011E11-ACFE-463C-808E-FA219C2B635D}" destId="{CFCC13CF-EE70-4DD3-A9A6-AD07B47C88FE}" srcOrd="0" destOrd="0" presId="urn:microsoft.com/office/officeart/2005/8/layout/hList9"/>
    <dgm:cxn modelId="{9770AC97-87AA-40DA-AC6E-2E3C969FE9EC}" type="presParOf" srcId="{3C011E11-ACFE-463C-808E-FA219C2B635D}" destId="{F2038D0A-7D6B-41BD-94E9-B120937A4D64}" srcOrd="1" destOrd="0" presId="urn:microsoft.com/office/officeart/2005/8/layout/hList9"/>
    <dgm:cxn modelId="{54ADE8FA-9725-48A9-ACF0-29716FEEB4D8}" type="presParOf" srcId="{BA94F7EF-60D7-4B8F-8F78-A3110208821F}" destId="{C5E92582-5830-4761-B3CD-4116226CCFDA}" srcOrd="3" destOrd="0" presId="urn:microsoft.com/office/officeart/2005/8/layout/hList9"/>
    <dgm:cxn modelId="{FA3AF5A6-F815-4D66-B00C-A97DC1B32CEB}" type="presParOf" srcId="{C5E92582-5830-4761-B3CD-4116226CCFDA}" destId="{7555C8E1-565B-4A9C-AE9E-4484D28BA336}" srcOrd="0" destOrd="0" presId="urn:microsoft.com/office/officeart/2005/8/layout/hList9"/>
    <dgm:cxn modelId="{70B09AD7-7B6D-4516-86F1-885148D18A0E}" type="presParOf" srcId="{C5E92582-5830-4761-B3CD-4116226CCFDA}" destId="{4ECAD72C-32D7-4ECA-BD51-C4F8FECAF36E}" srcOrd="1" destOrd="0" presId="urn:microsoft.com/office/officeart/2005/8/layout/hList9"/>
    <dgm:cxn modelId="{D5FE7E55-B0C3-409F-841F-3D039B710661}" type="presParOf" srcId="{A81B3CDB-18FD-4B2D-B714-56CAA7E5CEB3}" destId="{B709544E-96C2-4A61-BCB9-344AC26AEA1A}" srcOrd="7" destOrd="0" presId="urn:microsoft.com/office/officeart/2005/8/layout/hList9"/>
    <dgm:cxn modelId="{B9768577-F756-4DD5-B480-23426C76077E}" type="presParOf" srcId="{A81B3CDB-18FD-4B2D-B714-56CAA7E5CEB3}" destId="{FEF18DC4-A207-4EA2-A0B3-8DDE41FA7764}" srcOrd="8" destOrd="0" presId="urn:microsoft.com/office/officeart/2005/8/layout/hList9"/>
    <dgm:cxn modelId="{971BABB6-9F80-422A-BB80-711B4CE56253}" type="presParOf" srcId="{A81B3CDB-18FD-4B2D-B714-56CAA7E5CEB3}" destId="{739CDC16-1319-4398-994D-CF23EA74A730}" srcOrd="9" destOrd="0" presId="urn:microsoft.com/office/officeart/2005/8/layout/hList9"/>
    <dgm:cxn modelId="{E056000A-E336-483A-90BC-3EE43F9A025F}" type="presParOf" srcId="{A81B3CDB-18FD-4B2D-B714-56CAA7E5CEB3}" destId="{FEE1C2FA-89FA-406B-B72A-9B75944DF7F1}" srcOrd="10" destOrd="0" presId="urn:microsoft.com/office/officeart/2005/8/layout/hList9"/>
    <dgm:cxn modelId="{50A84905-238A-4D52-AB0C-7C3B771AAAAD}" type="presParOf" srcId="{A81B3CDB-18FD-4B2D-B714-56CAA7E5CEB3}" destId="{F6E24DD8-E043-4521-9FD4-1B52C1C3CF2F}" srcOrd="11" destOrd="0" presId="urn:microsoft.com/office/officeart/2005/8/layout/hList9"/>
    <dgm:cxn modelId="{EB0D2531-831E-492A-AECF-0F0578A44A7B}" type="presParOf" srcId="{F6E24DD8-E043-4521-9FD4-1B52C1C3CF2F}" destId="{C5071F55-4C91-4499-B2FF-6878E06965F8}" srcOrd="0" destOrd="0" presId="urn:microsoft.com/office/officeart/2005/8/layout/hList9"/>
    <dgm:cxn modelId="{D450C811-4161-4D70-BDA3-AE5FC221086E}" type="presParOf" srcId="{F6E24DD8-E043-4521-9FD4-1B52C1C3CF2F}" destId="{D280669E-D4AD-4397-81DF-C42D991E61C5}" srcOrd="1" destOrd="0" presId="urn:microsoft.com/office/officeart/2005/8/layout/hList9"/>
    <dgm:cxn modelId="{85A012D7-5177-4827-9AC5-716941D58A33}" type="presParOf" srcId="{D280669E-D4AD-4397-81DF-C42D991E61C5}" destId="{0388862F-523B-4DBE-840A-E897E1310E55}" srcOrd="0" destOrd="0" presId="urn:microsoft.com/office/officeart/2005/8/layout/hList9"/>
    <dgm:cxn modelId="{1913F3AE-066B-4389-BE45-7BD5BBA8B7B0}" type="presParOf" srcId="{D280669E-D4AD-4397-81DF-C42D991E61C5}" destId="{18D77901-6D1C-40A0-8F1D-1B586ACED2C5}" srcOrd="1" destOrd="0" presId="urn:microsoft.com/office/officeart/2005/8/layout/hList9"/>
    <dgm:cxn modelId="{17E7008B-5EFD-439C-B3C7-D2361A8B3B01}" type="presParOf" srcId="{A81B3CDB-18FD-4B2D-B714-56CAA7E5CEB3}" destId="{0F4FF61F-8823-44B4-BE1D-25344B1878D9}" srcOrd="12" destOrd="0" presId="urn:microsoft.com/office/officeart/2005/8/layout/hList9"/>
    <dgm:cxn modelId="{E4E0EFE9-9D00-4C90-BDDD-51B50793BCC2}" type="presParOf" srcId="{A81B3CDB-18FD-4B2D-B714-56CAA7E5CEB3}" destId="{6792CC3C-3F72-40D3-847D-0ADDEFEAC189}" srcOrd="13" destOrd="0" presId="urn:microsoft.com/office/officeart/2005/8/layout/hList9"/>
    <dgm:cxn modelId="{5C71E5F8-284D-462E-8ABC-EDDDB8678F9F}" type="presParOf" srcId="{A81B3CDB-18FD-4B2D-B714-56CAA7E5CEB3}" destId="{920AEAF9-525F-44C3-9E25-00F2B1D60082}" srcOrd="14" destOrd="0" presId="urn:microsoft.com/office/officeart/2005/8/layout/hList9"/>
    <dgm:cxn modelId="{1E1485A2-AF2D-4AC1-AD36-C5B7671A594D}" type="presParOf" srcId="{A81B3CDB-18FD-4B2D-B714-56CAA7E5CEB3}" destId="{4E587C83-B8FF-4DBE-B159-9EE44CAFCEE2}" srcOrd="15" destOrd="0" presId="urn:microsoft.com/office/officeart/2005/8/layout/hList9"/>
    <dgm:cxn modelId="{3B4A274D-B1E0-4DB1-87EC-50FA9D920FD8}" type="presParOf" srcId="{A81B3CDB-18FD-4B2D-B714-56CAA7E5CEB3}" destId="{25137FA4-9442-4AD6-BC4C-E8D10C522C15}" srcOrd="16" destOrd="0" presId="urn:microsoft.com/office/officeart/2005/8/layout/hList9"/>
    <dgm:cxn modelId="{AEAF6567-35DF-4162-83C6-34F8287D7712}" type="presParOf" srcId="{25137FA4-9442-4AD6-BC4C-E8D10C522C15}" destId="{42BA8101-0DAB-40D7-AEA7-C373F6DBC291}" srcOrd="0" destOrd="0" presId="urn:microsoft.com/office/officeart/2005/8/layout/hList9"/>
    <dgm:cxn modelId="{DA9B2ED2-1DA6-453F-9200-DE39E6B06580}" type="presParOf" srcId="{25137FA4-9442-4AD6-BC4C-E8D10C522C15}" destId="{3FD99A7A-7DA7-490A-B45C-B54628642C21}" srcOrd="1" destOrd="0" presId="urn:microsoft.com/office/officeart/2005/8/layout/hList9"/>
    <dgm:cxn modelId="{A4A029FB-688E-40F0-BDED-216790F4FA74}" type="presParOf" srcId="{3FD99A7A-7DA7-490A-B45C-B54628642C21}" destId="{E7BE112D-31D8-4210-9F65-ACFF7270E1A5}" srcOrd="0" destOrd="0" presId="urn:microsoft.com/office/officeart/2005/8/layout/hList9"/>
    <dgm:cxn modelId="{D721FC5C-872E-4737-B026-F5888BF6296D}" type="presParOf" srcId="{3FD99A7A-7DA7-490A-B45C-B54628642C21}" destId="{84E8AA36-B87A-4E5F-BE49-04AC018DFDD8}" srcOrd="1" destOrd="0" presId="urn:microsoft.com/office/officeart/2005/8/layout/hList9"/>
    <dgm:cxn modelId="{1921FB37-D2BF-43CB-BBF7-E040C5A32A48}" type="presParOf" srcId="{25137FA4-9442-4AD6-BC4C-E8D10C522C15}" destId="{30DEB6EC-E05C-44B4-8A9D-A046504B2C37}" srcOrd="2" destOrd="0" presId="urn:microsoft.com/office/officeart/2005/8/layout/hList9"/>
    <dgm:cxn modelId="{22FC3616-61C1-42CD-B2BD-805DCEF37A0A}" type="presParOf" srcId="{30DEB6EC-E05C-44B4-8A9D-A046504B2C37}" destId="{74482DDC-EECC-4C4A-B798-1E7D45D88173}" srcOrd="0" destOrd="0" presId="urn:microsoft.com/office/officeart/2005/8/layout/hList9"/>
    <dgm:cxn modelId="{7F7B9A90-3CF0-49CD-8076-98F575512CDE}" type="presParOf" srcId="{30DEB6EC-E05C-44B4-8A9D-A046504B2C37}" destId="{D3926E79-CB50-42E4-BFBA-9EABBC83D26B}" srcOrd="1" destOrd="0" presId="urn:microsoft.com/office/officeart/2005/8/layout/hList9"/>
    <dgm:cxn modelId="{EE9CB3F5-C8C9-469C-A674-CF9389FEB665}" type="presParOf" srcId="{25137FA4-9442-4AD6-BC4C-E8D10C522C15}" destId="{B4C22A16-747C-4476-9A03-422470E88E8C}" srcOrd="3" destOrd="0" presId="urn:microsoft.com/office/officeart/2005/8/layout/hList9"/>
    <dgm:cxn modelId="{05D97954-E1EF-4CBA-916F-E06DBEC47DDC}" type="presParOf" srcId="{B4C22A16-747C-4476-9A03-422470E88E8C}" destId="{2194E057-1560-40C6-AF55-1CF3E9364067}" srcOrd="0" destOrd="0" presId="urn:microsoft.com/office/officeart/2005/8/layout/hList9"/>
    <dgm:cxn modelId="{B8972FE0-BF68-4549-BC7C-7DE46BE15B3D}" type="presParOf" srcId="{B4C22A16-747C-4476-9A03-422470E88E8C}" destId="{31B997E2-4CD2-44D0-95D8-E5B185961B63}" srcOrd="1" destOrd="0" presId="urn:microsoft.com/office/officeart/2005/8/layout/hList9"/>
    <dgm:cxn modelId="{1BECFEC0-7A4B-4B46-84CA-B58C619EB5C6}" type="presParOf" srcId="{A81B3CDB-18FD-4B2D-B714-56CAA7E5CEB3}" destId="{F74A5F6F-FF8F-4A7F-96D4-01C7B51B1D41}" srcOrd="17" destOrd="0" presId="urn:microsoft.com/office/officeart/2005/8/layout/hList9"/>
    <dgm:cxn modelId="{8F744B95-5CA6-4E6F-86E6-F97F007BC18A}" type="presParOf" srcId="{A81B3CDB-18FD-4B2D-B714-56CAA7E5CEB3}" destId="{31D82650-A834-464A-8A99-7F97178EFD7C}" srcOrd="18" destOrd="0" presId="urn:microsoft.com/office/officeart/2005/8/layout/hList9"/>
    <dgm:cxn modelId="{9F8FC5EA-7F8F-4607-8DEF-62F9FA9AD0A7}" type="presParOf" srcId="{A81B3CDB-18FD-4B2D-B714-56CAA7E5CEB3}" destId="{B9DF5558-6401-44F2-B74D-3A991BB3A4BE}" srcOrd="19" destOrd="0" presId="urn:microsoft.com/office/officeart/2005/8/layout/hList9"/>
    <dgm:cxn modelId="{5271E3B1-8F8B-4B09-B744-E9BDB4A0B30B}" type="presParOf" srcId="{A81B3CDB-18FD-4B2D-B714-56CAA7E5CEB3}" destId="{A3E2242C-D42B-48F8-9252-A18F57BF593B}" srcOrd="20" destOrd="0" presId="urn:microsoft.com/office/officeart/2005/8/layout/hList9"/>
    <dgm:cxn modelId="{813B2AB4-4417-4189-A1B0-9ED23D890F1B}" type="presParOf" srcId="{A81B3CDB-18FD-4B2D-B714-56CAA7E5CEB3}" destId="{B9D462E9-1583-4602-9741-8AB4AB6A4DCE}" srcOrd="21" destOrd="0" presId="urn:microsoft.com/office/officeart/2005/8/layout/hList9"/>
    <dgm:cxn modelId="{2411EE70-D7C7-4FAA-82B8-08ADD48C99CA}" type="presParOf" srcId="{B9D462E9-1583-4602-9741-8AB4AB6A4DCE}" destId="{64A2BAAC-0302-446B-A9B7-4E58FCC7DF60}" srcOrd="0" destOrd="0" presId="urn:microsoft.com/office/officeart/2005/8/layout/hList9"/>
    <dgm:cxn modelId="{C1242A94-B05D-4023-954D-C67993584E18}" type="presParOf" srcId="{B9D462E9-1583-4602-9741-8AB4AB6A4DCE}" destId="{D4323022-FEA7-4689-BFE5-23D9D865A49C}" srcOrd="1" destOrd="0" presId="urn:microsoft.com/office/officeart/2005/8/layout/hList9"/>
    <dgm:cxn modelId="{53B6CAFF-B2C6-4DD0-965B-A9A14AA4D66B}" type="presParOf" srcId="{D4323022-FEA7-4689-BFE5-23D9D865A49C}" destId="{4EAB9519-226B-461E-AE26-4383CC67BF9C}" srcOrd="0" destOrd="0" presId="urn:microsoft.com/office/officeart/2005/8/layout/hList9"/>
    <dgm:cxn modelId="{720CCE26-4EAC-4D79-8BD5-75768592292F}" type="presParOf" srcId="{D4323022-FEA7-4689-BFE5-23D9D865A49C}" destId="{F38EF6EA-BCE4-4CB7-BB63-47047D445C53}" srcOrd="1" destOrd="0" presId="urn:microsoft.com/office/officeart/2005/8/layout/hList9"/>
    <dgm:cxn modelId="{DD471CD9-EA05-48B5-9402-0EC945A894FB}" type="presParOf" srcId="{B9D462E9-1583-4602-9741-8AB4AB6A4DCE}" destId="{FBE7AD3F-6712-45F6-852D-D162581D993D}" srcOrd="2" destOrd="0" presId="urn:microsoft.com/office/officeart/2005/8/layout/hList9"/>
    <dgm:cxn modelId="{287C489C-ADDC-4105-A483-4C250C8B6846}" type="presParOf" srcId="{FBE7AD3F-6712-45F6-852D-D162581D993D}" destId="{91BCE02F-3955-413E-A518-1A701839851B}" srcOrd="0" destOrd="0" presId="urn:microsoft.com/office/officeart/2005/8/layout/hList9"/>
    <dgm:cxn modelId="{278E5EEA-61B8-4708-979E-D438D2BC62FF}" type="presParOf" srcId="{FBE7AD3F-6712-45F6-852D-D162581D993D}" destId="{3C7D9DF2-EDD3-48C1-BF22-0BBC4DBD7108}" srcOrd="1" destOrd="0" presId="urn:microsoft.com/office/officeart/2005/8/layout/hList9"/>
    <dgm:cxn modelId="{A6ABD6B5-023F-410A-B4E8-3A1C932A9C7F}" type="presParOf" srcId="{A81B3CDB-18FD-4B2D-B714-56CAA7E5CEB3}" destId="{D40996DA-F938-425E-BEB3-95F70BA54375}" srcOrd="22" destOrd="0" presId="urn:microsoft.com/office/officeart/2005/8/layout/hList9"/>
    <dgm:cxn modelId="{AA28C7C6-7802-4892-8AAB-32BF1391FBFF}" type="presParOf" srcId="{A81B3CDB-18FD-4B2D-B714-56CAA7E5CEB3}" destId="{D0150818-BD28-49C9-B712-01CEF6E26643}" srcOrd="23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BABFBD-2B5C-4494-8A12-21EE39F2D2D5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B7144B-D62F-45AC-88AD-DB2187F58C03}">
      <dgm:prSet phldrT="[Text]" phldr="0"/>
      <dgm:spPr/>
      <dgm:t>
        <a:bodyPr/>
        <a:lstStyle/>
        <a:p>
          <a:pPr rtl="0"/>
          <a:r>
            <a:rPr lang="en-US" b="1" dirty="0">
              <a:latin typeface="Roboto Slab"/>
              <a:ea typeface="Roboto Slab"/>
              <a:cs typeface="Calibri"/>
            </a:rPr>
            <a:t>Unique</a:t>
          </a:r>
          <a:r>
            <a:rPr lang="en-US" dirty="0">
              <a:latin typeface="Roboto Slab"/>
              <a:ea typeface="Roboto Slab"/>
              <a:cs typeface="Calibri"/>
            </a:rPr>
            <a:t> </a:t>
          </a:r>
          <a:endParaRPr lang="en-US" dirty="0">
            <a:latin typeface="Roboto Slab"/>
            <a:ea typeface="Roboto Slab"/>
            <a:cs typeface="Roboto Slab"/>
          </a:endParaRPr>
        </a:p>
      </dgm:t>
    </dgm:pt>
    <dgm:pt modelId="{C418DDE9-C4A7-4B0E-9181-F77ADA0213E6}" type="parTrans" cxnId="{B376CB6F-239E-480A-A212-EEAA5E4A2D39}">
      <dgm:prSet/>
      <dgm:spPr/>
      <dgm:t>
        <a:bodyPr/>
        <a:lstStyle/>
        <a:p>
          <a:endParaRPr lang="en-US"/>
        </a:p>
      </dgm:t>
    </dgm:pt>
    <dgm:pt modelId="{F5B097B6-C8CF-4F18-A6BE-33894CB9178A}" type="sibTrans" cxnId="{B376CB6F-239E-480A-A212-EEAA5E4A2D39}">
      <dgm:prSet/>
      <dgm:spPr/>
      <dgm:t>
        <a:bodyPr/>
        <a:lstStyle/>
        <a:p>
          <a:endParaRPr lang="en-US"/>
        </a:p>
      </dgm:t>
    </dgm:pt>
    <dgm:pt modelId="{0DA3EFE2-5944-48AD-895B-0DEC49B88EC8}">
      <dgm:prSet phldrT="[Text]" phldr="0"/>
      <dgm:spPr/>
      <dgm:t>
        <a:bodyPr/>
        <a:lstStyle/>
        <a:p>
          <a:pPr algn="l"/>
          <a:r>
            <a:rPr lang="en-US" dirty="0">
              <a:latin typeface="Roboto Slab"/>
              <a:ea typeface="Roboto Slab"/>
              <a:cs typeface="Calibri"/>
            </a:rPr>
            <a:t>Unlike a primary key, a table can have multiple unique constraints.</a:t>
          </a:r>
          <a:endParaRPr lang="en-US" dirty="0">
            <a:latin typeface="Roboto Slab"/>
            <a:ea typeface="Roboto Slab"/>
            <a:cs typeface="Roboto Slab"/>
          </a:endParaRPr>
        </a:p>
      </dgm:t>
    </dgm:pt>
    <dgm:pt modelId="{508A58D8-9BBE-484D-9632-1DC89904CFD5}" type="parTrans" cxnId="{0ABBE226-F0C0-4418-BC1C-F324E782A44D}">
      <dgm:prSet/>
      <dgm:spPr/>
      <dgm:t>
        <a:bodyPr/>
        <a:lstStyle/>
        <a:p>
          <a:endParaRPr lang="en-US"/>
        </a:p>
      </dgm:t>
    </dgm:pt>
    <dgm:pt modelId="{3D4A65E2-19EF-4C79-B1D7-54FCB38785E0}" type="sibTrans" cxnId="{0ABBE226-F0C0-4418-BC1C-F324E782A44D}">
      <dgm:prSet/>
      <dgm:spPr/>
      <dgm:t>
        <a:bodyPr/>
        <a:lstStyle/>
        <a:p>
          <a:endParaRPr lang="en-US"/>
        </a:p>
      </dgm:t>
    </dgm:pt>
    <dgm:pt modelId="{A76D7DE8-22F9-4EFD-BC12-1B416BF0EFC2}">
      <dgm:prSet phldr="0"/>
      <dgm:spPr/>
      <dgm:t>
        <a:bodyPr/>
        <a:lstStyle/>
        <a:p>
          <a:pPr rtl="0"/>
          <a:r>
            <a:rPr lang="en-US" b="1" dirty="0">
              <a:latin typeface="Roboto Slab"/>
              <a:ea typeface="Roboto Slab"/>
              <a:cs typeface="Calibri"/>
            </a:rPr>
            <a:t>Primary Key</a:t>
          </a:r>
        </a:p>
      </dgm:t>
    </dgm:pt>
    <dgm:pt modelId="{0EBF8B22-C162-47ED-A7D2-52D4593BA222}" type="parTrans" cxnId="{16B83D2E-2862-479A-A577-4AD8DF9B0036}">
      <dgm:prSet/>
      <dgm:spPr/>
    </dgm:pt>
    <dgm:pt modelId="{DC282198-03CD-44F9-A589-C3B805BEF305}" type="sibTrans" cxnId="{16B83D2E-2862-479A-A577-4AD8DF9B0036}">
      <dgm:prSet/>
      <dgm:spPr/>
    </dgm:pt>
    <dgm:pt modelId="{49E874BB-0796-4689-B452-461DB1A59F1E}">
      <dgm:prSet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Calibri"/>
            </a:rPr>
            <a:t>Ensures that a column or a set of columns uniquely identifies each record in a table. </a:t>
          </a:r>
        </a:p>
      </dgm:t>
    </dgm:pt>
    <dgm:pt modelId="{37EE692A-54F6-4A46-A524-90283F4D3847}" type="parTrans" cxnId="{D6B2CFF1-F35B-4158-9149-CBFB4885C17B}">
      <dgm:prSet/>
      <dgm:spPr/>
    </dgm:pt>
    <dgm:pt modelId="{75B956A2-A3D8-4A6D-87B7-1B11629187A7}" type="sibTrans" cxnId="{D6B2CFF1-F35B-4158-9149-CBFB4885C17B}">
      <dgm:prSet/>
      <dgm:spPr/>
    </dgm:pt>
    <dgm:pt modelId="{9C8EE8E4-28B2-42EF-9BF1-C1996CCB3298}">
      <dgm:prSet phldr="0"/>
      <dgm:spPr/>
      <dgm:t>
        <a:bodyPr/>
        <a:lstStyle/>
        <a:p>
          <a:pPr algn="l" rtl="0"/>
          <a:r>
            <a:rPr lang="en-US" dirty="0">
              <a:latin typeface="Roboto Slab"/>
              <a:ea typeface="Roboto Slab"/>
              <a:cs typeface="Calibri"/>
            </a:rPr>
            <a:t>Ensures that all values in a specified column or a set of columns are unique.</a:t>
          </a:r>
        </a:p>
      </dgm:t>
    </dgm:pt>
    <dgm:pt modelId="{BA6F55FE-971D-4671-A200-99DD62D1CC37}" type="parTrans" cxnId="{B349E53D-A71A-4FB9-9887-9500761EA6CE}">
      <dgm:prSet/>
      <dgm:spPr/>
    </dgm:pt>
    <dgm:pt modelId="{F7CF8133-5239-411F-BAAF-0EC0F454FDA9}" type="sibTrans" cxnId="{B349E53D-A71A-4FB9-9887-9500761EA6CE}">
      <dgm:prSet/>
      <dgm:spPr/>
    </dgm:pt>
    <dgm:pt modelId="{15BA4455-130F-4C47-84DB-35CC203B0E2C}">
      <dgm:prSet phldr="0"/>
      <dgm:spPr/>
      <dgm:t>
        <a:bodyPr/>
        <a:lstStyle/>
        <a:p>
          <a:pPr algn="l" rtl="0"/>
          <a:r>
            <a:rPr lang="en-US" b="1" dirty="0">
              <a:latin typeface="Roboto Slab"/>
              <a:ea typeface="Roboto Slab"/>
              <a:cs typeface="Calibri"/>
            </a:rPr>
            <a:t>Foreign Key</a:t>
          </a:r>
        </a:p>
      </dgm:t>
    </dgm:pt>
    <dgm:pt modelId="{ACF84FAC-2086-4109-8236-A91410A7A53D}" type="parTrans" cxnId="{AE695793-C0E6-4687-9CB9-3953447FCED9}">
      <dgm:prSet/>
      <dgm:spPr/>
    </dgm:pt>
    <dgm:pt modelId="{41703922-587A-4D59-BBD4-1BDF484DACAE}" type="sibTrans" cxnId="{AE695793-C0E6-4687-9CB9-3953447FCED9}">
      <dgm:prSet/>
      <dgm:spPr/>
    </dgm:pt>
    <dgm:pt modelId="{343898F9-F8C6-49DF-A45A-45279B446540}">
      <dgm:prSet phldr="0"/>
      <dgm:spPr/>
      <dgm:t>
        <a:bodyPr/>
        <a:lstStyle/>
        <a:p>
          <a:pPr algn="l" rtl="0"/>
          <a:r>
            <a:rPr lang="en-US" dirty="0">
              <a:latin typeface="Roboto Slab"/>
              <a:ea typeface="Roboto Slab"/>
              <a:cs typeface="Calibri"/>
            </a:rPr>
            <a:t>Establishes a link between two tables, where the foreign key column in one table refers to the primary key column in another table.</a:t>
          </a:r>
        </a:p>
      </dgm:t>
    </dgm:pt>
    <dgm:pt modelId="{8420AD43-FD1B-4494-BD7F-A31456A15F66}" type="parTrans" cxnId="{ECBB0CBB-DC6F-4C0D-9CE8-DDA0EE199791}">
      <dgm:prSet/>
      <dgm:spPr/>
    </dgm:pt>
    <dgm:pt modelId="{21A415A6-B3DE-4D5B-947F-CCBFA77C076A}" type="sibTrans" cxnId="{ECBB0CBB-DC6F-4C0D-9CE8-DDA0EE199791}">
      <dgm:prSet/>
      <dgm:spPr/>
    </dgm:pt>
    <dgm:pt modelId="{DDBCE81F-69FA-4DEE-BBF3-2D70BE01EE26}">
      <dgm:prSet phldr="0"/>
      <dgm:spPr/>
      <dgm:t>
        <a:bodyPr/>
        <a:lstStyle/>
        <a:p>
          <a:r>
            <a:rPr lang="en-US" dirty="0">
              <a:latin typeface="Roboto Slab"/>
              <a:ea typeface="Roboto Slab"/>
              <a:cs typeface="Calibri"/>
            </a:rPr>
            <a:t>Prevents duplicate and null values in the specified columns.</a:t>
          </a:r>
          <a:endParaRPr lang="en-US" dirty="0">
            <a:latin typeface="Roboto Slab"/>
            <a:ea typeface="Roboto Slab"/>
            <a:cs typeface="Roboto Slab"/>
          </a:endParaRPr>
        </a:p>
      </dgm:t>
    </dgm:pt>
    <dgm:pt modelId="{A2A27664-B792-42E5-9EF2-407A46F9F45C}" type="parTrans" cxnId="{1E3D8552-8F2E-499B-B90E-337DD784531A}">
      <dgm:prSet/>
      <dgm:spPr/>
    </dgm:pt>
    <dgm:pt modelId="{2390E954-7F14-4AED-884C-65E547D114D0}" type="sibTrans" cxnId="{1E3D8552-8F2E-499B-B90E-337DD784531A}">
      <dgm:prSet/>
      <dgm:spPr/>
    </dgm:pt>
    <dgm:pt modelId="{D351076C-C2DA-4499-80FD-6F0FCDEDA5CF}">
      <dgm:prSet phldr="0"/>
      <dgm:spPr/>
      <dgm:t>
        <a:bodyPr/>
        <a:lstStyle/>
        <a:p>
          <a:pPr algn="l" rtl="0"/>
          <a:r>
            <a:rPr lang="en-US" b="1" dirty="0">
              <a:latin typeface="Roboto Slab"/>
              <a:ea typeface="Roboto Slab"/>
              <a:cs typeface="Calibri"/>
            </a:rPr>
            <a:t>Check</a:t>
          </a:r>
          <a:r>
            <a:rPr lang="en-US" dirty="0">
              <a:latin typeface="Roboto Slab"/>
              <a:ea typeface="Roboto Slab"/>
              <a:cs typeface="Calibri"/>
            </a:rPr>
            <a:t> </a:t>
          </a:r>
        </a:p>
      </dgm:t>
    </dgm:pt>
    <dgm:pt modelId="{4F2AEE84-2083-48A4-9535-C6441DC28968}" type="parTrans" cxnId="{C88A062E-B9FD-4A52-831C-9A3CFBD0AAA5}">
      <dgm:prSet/>
      <dgm:spPr/>
    </dgm:pt>
    <dgm:pt modelId="{4FF81F62-CEA1-471B-9A55-A73CC13F7540}" type="sibTrans" cxnId="{C88A062E-B9FD-4A52-831C-9A3CFBD0AAA5}">
      <dgm:prSet/>
      <dgm:spPr/>
    </dgm:pt>
    <dgm:pt modelId="{7CA24AE4-B27A-42C5-961A-615B237F5894}">
      <dgm:prSet phldr="0"/>
      <dgm:spPr/>
      <dgm:t>
        <a:bodyPr/>
        <a:lstStyle/>
        <a:p>
          <a:pPr algn="l" rtl="0"/>
          <a:r>
            <a:rPr lang="en-US" dirty="0">
              <a:latin typeface="Roboto Slab"/>
              <a:ea typeface="Roboto Slab"/>
              <a:cs typeface="Calibri"/>
            </a:rPr>
            <a:t>Ensures that values inserted or updated in a column meet a specified condition.</a:t>
          </a:r>
        </a:p>
      </dgm:t>
    </dgm:pt>
    <dgm:pt modelId="{3221612B-DD45-464E-90F0-842DB1669AEC}" type="parTrans" cxnId="{96FFD1A7-4200-4307-A739-111B0AF08336}">
      <dgm:prSet/>
      <dgm:spPr/>
    </dgm:pt>
    <dgm:pt modelId="{F3EE5CB2-1853-46F1-862F-8B3DA3013D85}" type="sibTrans" cxnId="{96FFD1A7-4200-4307-A739-111B0AF08336}">
      <dgm:prSet/>
      <dgm:spPr/>
    </dgm:pt>
    <dgm:pt modelId="{32C38CDB-2085-46A2-BE65-80A925C68C14}">
      <dgm:prSet phldr="0"/>
      <dgm:spPr/>
      <dgm:t>
        <a:bodyPr/>
        <a:lstStyle/>
        <a:p>
          <a:pPr algn="l" rtl="0"/>
          <a:r>
            <a:rPr lang="en-US" b="1" dirty="0">
              <a:latin typeface="Roboto Slab"/>
              <a:ea typeface="Roboto Slab"/>
              <a:cs typeface="Calibri"/>
            </a:rPr>
            <a:t>Default </a:t>
          </a:r>
        </a:p>
      </dgm:t>
    </dgm:pt>
    <dgm:pt modelId="{EA7E2B66-782E-4ADB-8949-90E79BFD7202}" type="parTrans" cxnId="{3D532785-FA68-4D25-AA39-FB3B709D876E}">
      <dgm:prSet/>
      <dgm:spPr/>
    </dgm:pt>
    <dgm:pt modelId="{7BD07D44-4433-4DE8-B1BB-C442678B5670}" type="sibTrans" cxnId="{3D532785-FA68-4D25-AA39-FB3B709D876E}">
      <dgm:prSet/>
      <dgm:spPr/>
    </dgm:pt>
    <dgm:pt modelId="{E33AB8C8-87FC-4546-AC23-13E76F747507}">
      <dgm:prSet phldr="0"/>
      <dgm:spPr/>
      <dgm:t>
        <a:bodyPr/>
        <a:lstStyle/>
        <a:p>
          <a:pPr algn="l" rtl="0"/>
          <a:r>
            <a:rPr lang="en-US" b="0" dirty="0">
              <a:latin typeface="Roboto Slab"/>
              <a:ea typeface="Roboto Slab"/>
              <a:cs typeface="Calibri"/>
            </a:rPr>
            <a:t>Specifies a default value for a column if no value is explicitly provided during an insertion.</a:t>
          </a:r>
        </a:p>
      </dgm:t>
    </dgm:pt>
    <dgm:pt modelId="{81563903-5103-476D-811F-AFCCF949599B}" type="parTrans" cxnId="{0793C354-CAF6-412A-A75E-406E376998DE}">
      <dgm:prSet/>
      <dgm:spPr/>
    </dgm:pt>
    <dgm:pt modelId="{D71F6480-0333-463C-81C9-68F8E3AB353A}" type="sibTrans" cxnId="{0793C354-CAF6-412A-A75E-406E376998DE}">
      <dgm:prSet/>
      <dgm:spPr/>
    </dgm:pt>
    <dgm:pt modelId="{2C2F27F8-4DED-452E-8211-50729F85D324}">
      <dgm:prSet phldr="0"/>
      <dgm:spPr/>
      <dgm:t>
        <a:bodyPr/>
        <a:lstStyle/>
        <a:p>
          <a:pPr algn="l" rtl="0"/>
          <a:r>
            <a:rPr lang="en-US" b="1" dirty="0">
              <a:latin typeface="Roboto Slab"/>
              <a:ea typeface="Roboto Slab"/>
              <a:cs typeface="Calibri"/>
            </a:rPr>
            <a:t>Not Null</a:t>
          </a:r>
        </a:p>
      </dgm:t>
    </dgm:pt>
    <dgm:pt modelId="{EFFAFC42-533C-4DE4-A5D7-9B22396F4EAC}" type="parTrans" cxnId="{A171F7BD-F664-4C47-AC1E-31DBB43C762A}">
      <dgm:prSet/>
      <dgm:spPr/>
    </dgm:pt>
    <dgm:pt modelId="{E1BF6486-F8F3-4A66-AAA6-85D8F95AE6D8}" type="sibTrans" cxnId="{A171F7BD-F664-4C47-AC1E-31DBB43C762A}">
      <dgm:prSet/>
      <dgm:spPr/>
    </dgm:pt>
    <dgm:pt modelId="{F3271F75-B993-4315-BCF9-1B8D1195ED8D}">
      <dgm:prSet phldr="0"/>
      <dgm:spPr/>
      <dgm:t>
        <a:bodyPr/>
        <a:lstStyle/>
        <a:p>
          <a:pPr algn="l" rtl="0"/>
          <a:r>
            <a:rPr lang="en-US" b="0" dirty="0">
              <a:latin typeface="Roboto Slab"/>
              <a:ea typeface="Roboto Slab"/>
              <a:cs typeface="Roboto Slab"/>
            </a:rPr>
            <a:t>To specify that a column must contain a value, and NULL values are not allowed in that column.</a:t>
          </a:r>
          <a:endParaRPr lang="en-US" b="1" dirty="0">
            <a:latin typeface="Roboto Slab"/>
            <a:ea typeface="Roboto Slab"/>
            <a:cs typeface="Roboto Slab"/>
          </a:endParaRPr>
        </a:p>
      </dgm:t>
    </dgm:pt>
    <dgm:pt modelId="{EF8118DD-E478-45E9-8A12-A6DCD01B548C}" type="parTrans" cxnId="{B5DD3E5F-DC06-434A-89DC-93611ADD8097}">
      <dgm:prSet/>
      <dgm:spPr/>
    </dgm:pt>
    <dgm:pt modelId="{46786DA9-FDE5-473E-870B-94CD1B88E39E}" type="sibTrans" cxnId="{B5DD3E5F-DC06-434A-89DC-93611ADD8097}">
      <dgm:prSet/>
      <dgm:spPr/>
    </dgm:pt>
    <dgm:pt modelId="{67300D8B-87AB-4559-B234-C5846D2E67B7}" type="pres">
      <dgm:prSet presAssocID="{54BABFBD-2B5C-4494-8A12-21EE39F2D2D5}" presName="linear" presStyleCnt="0">
        <dgm:presLayoutVars>
          <dgm:dir/>
          <dgm:animLvl val="lvl"/>
          <dgm:resizeHandles val="exact"/>
        </dgm:presLayoutVars>
      </dgm:prSet>
      <dgm:spPr/>
    </dgm:pt>
    <dgm:pt modelId="{196B93BF-FB42-4CE8-A2DB-0CB4F79ADD65}" type="pres">
      <dgm:prSet presAssocID="{A76D7DE8-22F9-4EFD-BC12-1B416BF0EFC2}" presName="parentLin" presStyleCnt="0"/>
      <dgm:spPr/>
    </dgm:pt>
    <dgm:pt modelId="{43695091-DAE9-4CFA-BDFC-D82DED2B0030}" type="pres">
      <dgm:prSet presAssocID="{A76D7DE8-22F9-4EFD-BC12-1B416BF0EFC2}" presName="parentLeftMargin" presStyleLbl="node1" presStyleIdx="0" presStyleCnt="6"/>
      <dgm:spPr/>
    </dgm:pt>
    <dgm:pt modelId="{BBD96E69-4A3A-4193-B699-EB43FD457479}" type="pres">
      <dgm:prSet presAssocID="{A76D7DE8-22F9-4EFD-BC12-1B416BF0EFC2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58FD4F04-26E0-4E33-A415-E899222B9B88}" type="pres">
      <dgm:prSet presAssocID="{A76D7DE8-22F9-4EFD-BC12-1B416BF0EFC2}" presName="negativeSpace" presStyleCnt="0"/>
      <dgm:spPr/>
    </dgm:pt>
    <dgm:pt modelId="{53B41ECB-6445-4384-9743-466BD25E78CB}" type="pres">
      <dgm:prSet presAssocID="{A76D7DE8-22F9-4EFD-BC12-1B416BF0EFC2}" presName="childText" presStyleLbl="conFgAcc1" presStyleIdx="0" presStyleCnt="6">
        <dgm:presLayoutVars>
          <dgm:bulletEnabled val="1"/>
        </dgm:presLayoutVars>
      </dgm:prSet>
      <dgm:spPr/>
    </dgm:pt>
    <dgm:pt modelId="{0490AEDA-2893-48BC-8718-373F390F8E74}" type="pres">
      <dgm:prSet presAssocID="{DC282198-03CD-44F9-A589-C3B805BEF305}" presName="spaceBetweenRectangles" presStyleCnt="0"/>
      <dgm:spPr/>
    </dgm:pt>
    <dgm:pt modelId="{2104AB11-FB2C-4400-A32B-C458FCCF6623}" type="pres">
      <dgm:prSet presAssocID="{DEB7144B-D62F-45AC-88AD-DB2187F58C03}" presName="parentLin" presStyleCnt="0"/>
      <dgm:spPr/>
    </dgm:pt>
    <dgm:pt modelId="{7225A320-5F72-4765-8470-B2761772CA60}" type="pres">
      <dgm:prSet presAssocID="{DEB7144B-D62F-45AC-88AD-DB2187F58C03}" presName="parentLeftMargin" presStyleLbl="node1" presStyleIdx="0" presStyleCnt="6"/>
      <dgm:spPr/>
    </dgm:pt>
    <dgm:pt modelId="{6CBF6461-5438-4681-9943-9A3D1249A904}" type="pres">
      <dgm:prSet presAssocID="{DEB7144B-D62F-45AC-88AD-DB2187F58C0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71A7A8D3-8A07-42A3-BEF1-56D815D9B834}" type="pres">
      <dgm:prSet presAssocID="{DEB7144B-D62F-45AC-88AD-DB2187F58C03}" presName="negativeSpace" presStyleCnt="0"/>
      <dgm:spPr/>
    </dgm:pt>
    <dgm:pt modelId="{0902A7D3-276E-4037-AB1D-F1F2EA0EAD2A}" type="pres">
      <dgm:prSet presAssocID="{DEB7144B-D62F-45AC-88AD-DB2187F58C03}" presName="childText" presStyleLbl="conFgAcc1" presStyleIdx="1" presStyleCnt="6">
        <dgm:presLayoutVars>
          <dgm:bulletEnabled val="1"/>
        </dgm:presLayoutVars>
      </dgm:prSet>
      <dgm:spPr/>
    </dgm:pt>
    <dgm:pt modelId="{8F384D3D-7563-4EA5-9AB0-E45F88ABE897}" type="pres">
      <dgm:prSet presAssocID="{F5B097B6-C8CF-4F18-A6BE-33894CB9178A}" presName="spaceBetweenRectangles" presStyleCnt="0"/>
      <dgm:spPr/>
    </dgm:pt>
    <dgm:pt modelId="{19EAD7B6-087C-413F-BF9C-A205FD68161A}" type="pres">
      <dgm:prSet presAssocID="{15BA4455-130F-4C47-84DB-35CC203B0E2C}" presName="parentLin" presStyleCnt="0"/>
      <dgm:spPr/>
    </dgm:pt>
    <dgm:pt modelId="{AEDA4363-81E1-4EEE-AD45-5761A0686BD2}" type="pres">
      <dgm:prSet presAssocID="{15BA4455-130F-4C47-84DB-35CC203B0E2C}" presName="parentLeftMargin" presStyleLbl="node1" presStyleIdx="1" presStyleCnt="6"/>
      <dgm:spPr/>
    </dgm:pt>
    <dgm:pt modelId="{DEFABCBC-C6C7-4EDC-B03B-27099D016680}" type="pres">
      <dgm:prSet presAssocID="{15BA4455-130F-4C47-84DB-35CC203B0E2C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0D5FE41-9498-429B-B7EF-DD07B0E6BB0F}" type="pres">
      <dgm:prSet presAssocID="{15BA4455-130F-4C47-84DB-35CC203B0E2C}" presName="negativeSpace" presStyleCnt="0"/>
      <dgm:spPr/>
    </dgm:pt>
    <dgm:pt modelId="{7F7915AB-E7DE-4078-8F0E-A15F217553FC}" type="pres">
      <dgm:prSet presAssocID="{15BA4455-130F-4C47-84DB-35CC203B0E2C}" presName="childText" presStyleLbl="conFgAcc1" presStyleIdx="2" presStyleCnt="6">
        <dgm:presLayoutVars>
          <dgm:bulletEnabled val="1"/>
        </dgm:presLayoutVars>
      </dgm:prSet>
      <dgm:spPr/>
    </dgm:pt>
    <dgm:pt modelId="{91EE3581-123D-4D41-923B-C8034040B6C6}" type="pres">
      <dgm:prSet presAssocID="{41703922-587A-4D59-BBD4-1BDF484DACAE}" presName="spaceBetweenRectangles" presStyleCnt="0"/>
      <dgm:spPr/>
    </dgm:pt>
    <dgm:pt modelId="{3B3E74F9-D745-478C-9787-EC30289A2FD7}" type="pres">
      <dgm:prSet presAssocID="{D351076C-C2DA-4499-80FD-6F0FCDEDA5CF}" presName="parentLin" presStyleCnt="0"/>
      <dgm:spPr/>
    </dgm:pt>
    <dgm:pt modelId="{58597A4E-2CED-4C10-9CA0-783E42CF0222}" type="pres">
      <dgm:prSet presAssocID="{D351076C-C2DA-4499-80FD-6F0FCDEDA5CF}" presName="parentLeftMargin" presStyleLbl="node1" presStyleIdx="2" presStyleCnt="6"/>
      <dgm:spPr/>
    </dgm:pt>
    <dgm:pt modelId="{6ED2AB43-410F-431D-BDFB-3248F0166D0E}" type="pres">
      <dgm:prSet presAssocID="{D351076C-C2DA-4499-80FD-6F0FCDEDA5CF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99C22064-165C-4A45-9D1C-AB6C344916C3}" type="pres">
      <dgm:prSet presAssocID="{D351076C-C2DA-4499-80FD-6F0FCDEDA5CF}" presName="negativeSpace" presStyleCnt="0"/>
      <dgm:spPr/>
    </dgm:pt>
    <dgm:pt modelId="{A33F705F-1F03-44D0-9076-4929A968A218}" type="pres">
      <dgm:prSet presAssocID="{D351076C-C2DA-4499-80FD-6F0FCDEDA5CF}" presName="childText" presStyleLbl="conFgAcc1" presStyleIdx="3" presStyleCnt="6">
        <dgm:presLayoutVars>
          <dgm:bulletEnabled val="1"/>
        </dgm:presLayoutVars>
      </dgm:prSet>
      <dgm:spPr/>
    </dgm:pt>
    <dgm:pt modelId="{E5E51A79-41CC-4B41-AED2-8ED2FC9272EB}" type="pres">
      <dgm:prSet presAssocID="{4FF81F62-CEA1-471B-9A55-A73CC13F7540}" presName="spaceBetweenRectangles" presStyleCnt="0"/>
      <dgm:spPr/>
    </dgm:pt>
    <dgm:pt modelId="{024C0F6C-1403-4F08-AD22-45B58CAE86C6}" type="pres">
      <dgm:prSet presAssocID="{32C38CDB-2085-46A2-BE65-80A925C68C14}" presName="parentLin" presStyleCnt="0"/>
      <dgm:spPr/>
    </dgm:pt>
    <dgm:pt modelId="{195AF2CB-9927-4E10-B930-C8681DBA02AF}" type="pres">
      <dgm:prSet presAssocID="{32C38CDB-2085-46A2-BE65-80A925C68C14}" presName="parentLeftMargin" presStyleLbl="node1" presStyleIdx="3" presStyleCnt="6"/>
      <dgm:spPr/>
    </dgm:pt>
    <dgm:pt modelId="{A6993DA1-E68E-4F6D-A06A-128FA372A279}" type="pres">
      <dgm:prSet presAssocID="{32C38CDB-2085-46A2-BE65-80A925C68C14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2CE28BF4-D23D-423E-BDE2-3F5DE081F064}" type="pres">
      <dgm:prSet presAssocID="{32C38CDB-2085-46A2-BE65-80A925C68C14}" presName="negativeSpace" presStyleCnt="0"/>
      <dgm:spPr/>
    </dgm:pt>
    <dgm:pt modelId="{617073BB-51BB-43D1-9710-7F8B54A4ED0C}" type="pres">
      <dgm:prSet presAssocID="{32C38CDB-2085-46A2-BE65-80A925C68C14}" presName="childText" presStyleLbl="conFgAcc1" presStyleIdx="4" presStyleCnt="6">
        <dgm:presLayoutVars>
          <dgm:bulletEnabled val="1"/>
        </dgm:presLayoutVars>
      </dgm:prSet>
      <dgm:spPr/>
    </dgm:pt>
    <dgm:pt modelId="{34E79A35-2E97-4208-9104-0E75896ADF24}" type="pres">
      <dgm:prSet presAssocID="{7BD07D44-4433-4DE8-B1BB-C442678B5670}" presName="spaceBetweenRectangles" presStyleCnt="0"/>
      <dgm:spPr/>
    </dgm:pt>
    <dgm:pt modelId="{18A5384F-68B0-4496-90BD-AD57372C4A41}" type="pres">
      <dgm:prSet presAssocID="{2C2F27F8-4DED-452E-8211-50729F85D324}" presName="parentLin" presStyleCnt="0"/>
      <dgm:spPr/>
    </dgm:pt>
    <dgm:pt modelId="{92A873B6-1488-4B59-941C-6EA73DC31C20}" type="pres">
      <dgm:prSet presAssocID="{2C2F27F8-4DED-452E-8211-50729F85D324}" presName="parentLeftMargin" presStyleLbl="node1" presStyleIdx="4" presStyleCnt="6"/>
      <dgm:spPr/>
    </dgm:pt>
    <dgm:pt modelId="{454E00D7-1C7A-41F7-A56B-912E81374812}" type="pres">
      <dgm:prSet presAssocID="{2C2F27F8-4DED-452E-8211-50729F85D324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1AE11417-4111-4E1E-9B90-290CFC01657B}" type="pres">
      <dgm:prSet presAssocID="{2C2F27F8-4DED-452E-8211-50729F85D324}" presName="negativeSpace" presStyleCnt="0"/>
      <dgm:spPr/>
    </dgm:pt>
    <dgm:pt modelId="{E9A6354C-8A85-4FF6-9268-C288FDA8DBC0}" type="pres">
      <dgm:prSet presAssocID="{2C2F27F8-4DED-452E-8211-50729F85D324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C3788F0C-A023-4EF5-B55A-F83FC474FB1E}" type="presOf" srcId="{54BABFBD-2B5C-4494-8A12-21EE39F2D2D5}" destId="{67300D8B-87AB-4559-B234-C5846D2E67B7}" srcOrd="0" destOrd="0" presId="urn:microsoft.com/office/officeart/2005/8/layout/list1"/>
    <dgm:cxn modelId="{BD260E1D-BD54-4A64-A8CD-563D81700659}" type="presOf" srcId="{49E874BB-0796-4689-B452-461DB1A59F1E}" destId="{53B41ECB-6445-4384-9743-466BD25E78CB}" srcOrd="0" destOrd="0" presId="urn:microsoft.com/office/officeart/2005/8/layout/list1"/>
    <dgm:cxn modelId="{78AC6622-EA47-463D-A1FA-28AE92994B4A}" type="presOf" srcId="{0DA3EFE2-5944-48AD-895B-0DEC49B88EC8}" destId="{0902A7D3-276E-4037-AB1D-F1F2EA0EAD2A}" srcOrd="0" destOrd="1" presId="urn:microsoft.com/office/officeart/2005/8/layout/list1"/>
    <dgm:cxn modelId="{0ABBE226-F0C0-4418-BC1C-F324E782A44D}" srcId="{DEB7144B-D62F-45AC-88AD-DB2187F58C03}" destId="{0DA3EFE2-5944-48AD-895B-0DEC49B88EC8}" srcOrd="1" destOrd="0" parTransId="{508A58D8-9BBE-484D-9632-1DC89904CFD5}" sibTransId="{3D4A65E2-19EF-4C79-B1D7-54FCB38785E0}"/>
    <dgm:cxn modelId="{C88A062E-B9FD-4A52-831C-9A3CFBD0AAA5}" srcId="{54BABFBD-2B5C-4494-8A12-21EE39F2D2D5}" destId="{D351076C-C2DA-4499-80FD-6F0FCDEDA5CF}" srcOrd="3" destOrd="0" parTransId="{4F2AEE84-2083-48A4-9535-C6441DC28968}" sibTransId="{4FF81F62-CEA1-471B-9A55-A73CC13F7540}"/>
    <dgm:cxn modelId="{16B83D2E-2862-479A-A577-4AD8DF9B0036}" srcId="{54BABFBD-2B5C-4494-8A12-21EE39F2D2D5}" destId="{A76D7DE8-22F9-4EFD-BC12-1B416BF0EFC2}" srcOrd="0" destOrd="0" parTransId="{0EBF8B22-C162-47ED-A7D2-52D4593BA222}" sibTransId="{DC282198-03CD-44F9-A589-C3B805BEF305}"/>
    <dgm:cxn modelId="{7EE3A136-ECE5-4BAE-91ED-3DC821E54228}" type="presOf" srcId="{15BA4455-130F-4C47-84DB-35CC203B0E2C}" destId="{AEDA4363-81E1-4EEE-AD45-5761A0686BD2}" srcOrd="0" destOrd="0" presId="urn:microsoft.com/office/officeart/2005/8/layout/list1"/>
    <dgm:cxn modelId="{6FBBE739-8C78-497A-8BFD-B011FBBFBF70}" type="presOf" srcId="{32C38CDB-2085-46A2-BE65-80A925C68C14}" destId="{195AF2CB-9927-4E10-B930-C8681DBA02AF}" srcOrd="0" destOrd="0" presId="urn:microsoft.com/office/officeart/2005/8/layout/list1"/>
    <dgm:cxn modelId="{B349E53D-A71A-4FB9-9887-9500761EA6CE}" srcId="{DEB7144B-D62F-45AC-88AD-DB2187F58C03}" destId="{9C8EE8E4-28B2-42EF-9BF1-C1996CCB3298}" srcOrd="0" destOrd="0" parTransId="{BA6F55FE-971D-4671-A200-99DD62D1CC37}" sibTransId="{F7CF8133-5239-411F-BAAF-0EC0F454FDA9}"/>
    <dgm:cxn modelId="{51DD6C3E-39B2-43A4-A8CA-352BF2580969}" type="presOf" srcId="{15BA4455-130F-4C47-84DB-35CC203B0E2C}" destId="{DEFABCBC-C6C7-4EDC-B03B-27099D016680}" srcOrd="1" destOrd="0" presId="urn:microsoft.com/office/officeart/2005/8/layout/list1"/>
    <dgm:cxn modelId="{B5DD3E5F-DC06-434A-89DC-93611ADD8097}" srcId="{2C2F27F8-4DED-452E-8211-50729F85D324}" destId="{F3271F75-B993-4315-BCF9-1B8D1195ED8D}" srcOrd="0" destOrd="0" parTransId="{EF8118DD-E478-45E9-8A12-A6DCD01B548C}" sibTransId="{46786DA9-FDE5-473E-870B-94CD1B88E39E}"/>
    <dgm:cxn modelId="{A4851960-0323-40FE-9916-AF73605158CB}" type="presOf" srcId="{E33AB8C8-87FC-4546-AC23-13E76F747507}" destId="{617073BB-51BB-43D1-9710-7F8B54A4ED0C}" srcOrd="0" destOrd="0" presId="urn:microsoft.com/office/officeart/2005/8/layout/list1"/>
    <dgm:cxn modelId="{18F5D041-0236-453E-963C-E4308517A200}" type="presOf" srcId="{D351076C-C2DA-4499-80FD-6F0FCDEDA5CF}" destId="{58597A4E-2CED-4C10-9CA0-783E42CF0222}" srcOrd="0" destOrd="0" presId="urn:microsoft.com/office/officeart/2005/8/layout/list1"/>
    <dgm:cxn modelId="{B376CB6F-239E-480A-A212-EEAA5E4A2D39}" srcId="{54BABFBD-2B5C-4494-8A12-21EE39F2D2D5}" destId="{DEB7144B-D62F-45AC-88AD-DB2187F58C03}" srcOrd="1" destOrd="0" parTransId="{C418DDE9-C4A7-4B0E-9181-F77ADA0213E6}" sibTransId="{F5B097B6-C8CF-4F18-A6BE-33894CB9178A}"/>
    <dgm:cxn modelId="{1E3D8552-8F2E-499B-B90E-337DD784531A}" srcId="{A76D7DE8-22F9-4EFD-BC12-1B416BF0EFC2}" destId="{DDBCE81F-69FA-4DEE-BBF3-2D70BE01EE26}" srcOrd="1" destOrd="0" parTransId="{A2A27664-B792-42E5-9EF2-407A46F9F45C}" sibTransId="{2390E954-7F14-4AED-884C-65E547D114D0}"/>
    <dgm:cxn modelId="{73D94273-B0A4-4EAA-AB71-8FB26A0F624C}" type="presOf" srcId="{7CA24AE4-B27A-42C5-961A-615B237F5894}" destId="{A33F705F-1F03-44D0-9076-4929A968A218}" srcOrd="0" destOrd="0" presId="urn:microsoft.com/office/officeart/2005/8/layout/list1"/>
    <dgm:cxn modelId="{0793C354-CAF6-412A-A75E-406E376998DE}" srcId="{32C38CDB-2085-46A2-BE65-80A925C68C14}" destId="{E33AB8C8-87FC-4546-AC23-13E76F747507}" srcOrd="0" destOrd="0" parTransId="{81563903-5103-476D-811F-AFCCF949599B}" sibTransId="{D71F6480-0333-463C-81C9-68F8E3AB353A}"/>
    <dgm:cxn modelId="{955AE856-9281-403C-B358-3F2A93942332}" type="presOf" srcId="{DDBCE81F-69FA-4DEE-BBF3-2D70BE01EE26}" destId="{53B41ECB-6445-4384-9743-466BD25E78CB}" srcOrd="0" destOrd="1" presId="urn:microsoft.com/office/officeart/2005/8/layout/list1"/>
    <dgm:cxn modelId="{34A11977-CC3B-4C37-ABAC-C41950FA85CF}" type="presOf" srcId="{DEB7144B-D62F-45AC-88AD-DB2187F58C03}" destId="{7225A320-5F72-4765-8470-B2761772CA60}" srcOrd="0" destOrd="0" presId="urn:microsoft.com/office/officeart/2005/8/layout/list1"/>
    <dgm:cxn modelId="{FA16BD58-2518-4FCB-A757-FD6F96927F85}" type="presOf" srcId="{2C2F27F8-4DED-452E-8211-50729F85D324}" destId="{92A873B6-1488-4B59-941C-6EA73DC31C20}" srcOrd="0" destOrd="0" presId="urn:microsoft.com/office/officeart/2005/8/layout/list1"/>
    <dgm:cxn modelId="{3D532785-FA68-4D25-AA39-FB3B709D876E}" srcId="{54BABFBD-2B5C-4494-8A12-21EE39F2D2D5}" destId="{32C38CDB-2085-46A2-BE65-80A925C68C14}" srcOrd="4" destOrd="0" parTransId="{EA7E2B66-782E-4ADB-8949-90E79BFD7202}" sibTransId="{7BD07D44-4433-4DE8-B1BB-C442678B5670}"/>
    <dgm:cxn modelId="{D8CF4885-576F-40CC-9064-4D2D8D3A0D61}" type="presOf" srcId="{2C2F27F8-4DED-452E-8211-50729F85D324}" destId="{454E00D7-1C7A-41F7-A56B-912E81374812}" srcOrd="1" destOrd="0" presId="urn:microsoft.com/office/officeart/2005/8/layout/list1"/>
    <dgm:cxn modelId="{AE695793-C0E6-4687-9CB9-3953447FCED9}" srcId="{54BABFBD-2B5C-4494-8A12-21EE39F2D2D5}" destId="{15BA4455-130F-4C47-84DB-35CC203B0E2C}" srcOrd="2" destOrd="0" parTransId="{ACF84FAC-2086-4109-8236-A91410A7A53D}" sibTransId="{41703922-587A-4D59-BBD4-1BDF484DACAE}"/>
    <dgm:cxn modelId="{1534F09B-13EC-47F5-8A62-B016B3AE69BE}" type="presOf" srcId="{A76D7DE8-22F9-4EFD-BC12-1B416BF0EFC2}" destId="{BBD96E69-4A3A-4193-B699-EB43FD457479}" srcOrd="1" destOrd="0" presId="urn:microsoft.com/office/officeart/2005/8/layout/list1"/>
    <dgm:cxn modelId="{497F1F9C-F889-4721-801B-0BFF82B8D013}" type="presOf" srcId="{343898F9-F8C6-49DF-A45A-45279B446540}" destId="{7F7915AB-E7DE-4078-8F0E-A15F217553FC}" srcOrd="0" destOrd="0" presId="urn:microsoft.com/office/officeart/2005/8/layout/list1"/>
    <dgm:cxn modelId="{485EA5A5-2828-46D9-8DA6-101496825877}" type="presOf" srcId="{F3271F75-B993-4315-BCF9-1B8D1195ED8D}" destId="{E9A6354C-8A85-4FF6-9268-C288FDA8DBC0}" srcOrd="0" destOrd="0" presId="urn:microsoft.com/office/officeart/2005/8/layout/list1"/>
    <dgm:cxn modelId="{96FFD1A7-4200-4307-A739-111B0AF08336}" srcId="{D351076C-C2DA-4499-80FD-6F0FCDEDA5CF}" destId="{7CA24AE4-B27A-42C5-961A-615B237F5894}" srcOrd="0" destOrd="0" parTransId="{3221612B-DD45-464E-90F0-842DB1669AEC}" sibTransId="{F3EE5CB2-1853-46F1-862F-8B3DA3013D85}"/>
    <dgm:cxn modelId="{ECBB0CBB-DC6F-4C0D-9CE8-DDA0EE199791}" srcId="{15BA4455-130F-4C47-84DB-35CC203B0E2C}" destId="{343898F9-F8C6-49DF-A45A-45279B446540}" srcOrd="0" destOrd="0" parTransId="{8420AD43-FD1B-4494-BD7F-A31456A15F66}" sibTransId="{21A415A6-B3DE-4D5B-947F-CCBFA77C076A}"/>
    <dgm:cxn modelId="{A171F7BD-F664-4C47-AC1E-31DBB43C762A}" srcId="{54BABFBD-2B5C-4494-8A12-21EE39F2D2D5}" destId="{2C2F27F8-4DED-452E-8211-50729F85D324}" srcOrd="5" destOrd="0" parTransId="{EFFAFC42-533C-4DE4-A5D7-9B22396F4EAC}" sibTransId="{E1BF6486-F8F3-4A66-AAA6-85D8F95AE6D8}"/>
    <dgm:cxn modelId="{952F12BF-5BDC-4EF1-AD9A-543F11BF4129}" type="presOf" srcId="{D351076C-C2DA-4499-80FD-6F0FCDEDA5CF}" destId="{6ED2AB43-410F-431D-BDFB-3248F0166D0E}" srcOrd="1" destOrd="0" presId="urn:microsoft.com/office/officeart/2005/8/layout/list1"/>
    <dgm:cxn modelId="{467A6BD7-DF29-4B6F-A115-E33FA429C567}" type="presOf" srcId="{32C38CDB-2085-46A2-BE65-80A925C68C14}" destId="{A6993DA1-E68E-4F6D-A06A-128FA372A279}" srcOrd="1" destOrd="0" presId="urn:microsoft.com/office/officeart/2005/8/layout/list1"/>
    <dgm:cxn modelId="{F2DC47DB-8B71-4395-9ECC-209E9F2EAD55}" type="presOf" srcId="{A76D7DE8-22F9-4EFD-BC12-1B416BF0EFC2}" destId="{43695091-DAE9-4CFA-BDFC-D82DED2B0030}" srcOrd="0" destOrd="0" presId="urn:microsoft.com/office/officeart/2005/8/layout/list1"/>
    <dgm:cxn modelId="{44B9F6E6-6259-454E-BD31-F469ADA10936}" type="presOf" srcId="{9C8EE8E4-28B2-42EF-9BF1-C1996CCB3298}" destId="{0902A7D3-276E-4037-AB1D-F1F2EA0EAD2A}" srcOrd="0" destOrd="0" presId="urn:microsoft.com/office/officeart/2005/8/layout/list1"/>
    <dgm:cxn modelId="{5CC662F0-B74D-40FC-9635-4B1608C409AA}" type="presOf" srcId="{DEB7144B-D62F-45AC-88AD-DB2187F58C03}" destId="{6CBF6461-5438-4681-9943-9A3D1249A904}" srcOrd="1" destOrd="0" presId="urn:microsoft.com/office/officeart/2005/8/layout/list1"/>
    <dgm:cxn modelId="{D6B2CFF1-F35B-4158-9149-CBFB4885C17B}" srcId="{A76D7DE8-22F9-4EFD-BC12-1B416BF0EFC2}" destId="{49E874BB-0796-4689-B452-461DB1A59F1E}" srcOrd="0" destOrd="0" parTransId="{37EE692A-54F6-4A46-A524-90283F4D3847}" sibTransId="{75B956A2-A3D8-4A6D-87B7-1B11629187A7}"/>
    <dgm:cxn modelId="{83370C25-4A5F-4F53-BE91-A34324CF2A8E}" type="presParOf" srcId="{67300D8B-87AB-4559-B234-C5846D2E67B7}" destId="{196B93BF-FB42-4CE8-A2DB-0CB4F79ADD65}" srcOrd="0" destOrd="0" presId="urn:microsoft.com/office/officeart/2005/8/layout/list1"/>
    <dgm:cxn modelId="{DACE8E18-1609-4C0C-BA30-D9D6F3ECB41E}" type="presParOf" srcId="{196B93BF-FB42-4CE8-A2DB-0CB4F79ADD65}" destId="{43695091-DAE9-4CFA-BDFC-D82DED2B0030}" srcOrd="0" destOrd="0" presId="urn:microsoft.com/office/officeart/2005/8/layout/list1"/>
    <dgm:cxn modelId="{50432ACA-57A2-49E7-AC31-FB381B98EDDF}" type="presParOf" srcId="{196B93BF-FB42-4CE8-A2DB-0CB4F79ADD65}" destId="{BBD96E69-4A3A-4193-B699-EB43FD457479}" srcOrd="1" destOrd="0" presId="urn:microsoft.com/office/officeart/2005/8/layout/list1"/>
    <dgm:cxn modelId="{5345BFF1-B13E-4F79-84D2-26CF6340139C}" type="presParOf" srcId="{67300D8B-87AB-4559-B234-C5846D2E67B7}" destId="{58FD4F04-26E0-4E33-A415-E899222B9B88}" srcOrd="1" destOrd="0" presId="urn:microsoft.com/office/officeart/2005/8/layout/list1"/>
    <dgm:cxn modelId="{9345F81B-9FCE-493E-A6EB-E04EAB6B7C59}" type="presParOf" srcId="{67300D8B-87AB-4559-B234-C5846D2E67B7}" destId="{53B41ECB-6445-4384-9743-466BD25E78CB}" srcOrd="2" destOrd="0" presId="urn:microsoft.com/office/officeart/2005/8/layout/list1"/>
    <dgm:cxn modelId="{B7715846-6A01-4F4A-B05C-CACD9F85A9EC}" type="presParOf" srcId="{67300D8B-87AB-4559-B234-C5846D2E67B7}" destId="{0490AEDA-2893-48BC-8718-373F390F8E74}" srcOrd="3" destOrd="0" presId="urn:microsoft.com/office/officeart/2005/8/layout/list1"/>
    <dgm:cxn modelId="{8D31490B-B422-4244-827A-3392866A19CA}" type="presParOf" srcId="{67300D8B-87AB-4559-B234-C5846D2E67B7}" destId="{2104AB11-FB2C-4400-A32B-C458FCCF6623}" srcOrd="4" destOrd="0" presId="urn:microsoft.com/office/officeart/2005/8/layout/list1"/>
    <dgm:cxn modelId="{424754AE-66ED-4985-AC3C-BEF5F3ACC24E}" type="presParOf" srcId="{2104AB11-FB2C-4400-A32B-C458FCCF6623}" destId="{7225A320-5F72-4765-8470-B2761772CA60}" srcOrd="0" destOrd="0" presId="urn:microsoft.com/office/officeart/2005/8/layout/list1"/>
    <dgm:cxn modelId="{6018462C-2FE2-48F1-9900-91FD9B7A891B}" type="presParOf" srcId="{2104AB11-FB2C-4400-A32B-C458FCCF6623}" destId="{6CBF6461-5438-4681-9943-9A3D1249A904}" srcOrd="1" destOrd="0" presId="urn:microsoft.com/office/officeart/2005/8/layout/list1"/>
    <dgm:cxn modelId="{8F95663E-D139-4D6E-909E-E2D4BC9EBACA}" type="presParOf" srcId="{67300D8B-87AB-4559-B234-C5846D2E67B7}" destId="{71A7A8D3-8A07-42A3-BEF1-56D815D9B834}" srcOrd="5" destOrd="0" presId="urn:microsoft.com/office/officeart/2005/8/layout/list1"/>
    <dgm:cxn modelId="{526904B6-D32E-4EFA-BB30-77010A22A66E}" type="presParOf" srcId="{67300D8B-87AB-4559-B234-C5846D2E67B7}" destId="{0902A7D3-276E-4037-AB1D-F1F2EA0EAD2A}" srcOrd="6" destOrd="0" presId="urn:microsoft.com/office/officeart/2005/8/layout/list1"/>
    <dgm:cxn modelId="{7838B436-C640-48FF-AB5B-68CB98C253CC}" type="presParOf" srcId="{67300D8B-87AB-4559-B234-C5846D2E67B7}" destId="{8F384D3D-7563-4EA5-9AB0-E45F88ABE897}" srcOrd="7" destOrd="0" presId="urn:microsoft.com/office/officeart/2005/8/layout/list1"/>
    <dgm:cxn modelId="{9D106E8E-538F-4062-96CF-DB4AE237B833}" type="presParOf" srcId="{67300D8B-87AB-4559-B234-C5846D2E67B7}" destId="{19EAD7B6-087C-413F-BF9C-A205FD68161A}" srcOrd="8" destOrd="0" presId="urn:microsoft.com/office/officeart/2005/8/layout/list1"/>
    <dgm:cxn modelId="{EE2044FD-E266-4334-83E1-D7D120AA762B}" type="presParOf" srcId="{19EAD7B6-087C-413F-BF9C-A205FD68161A}" destId="{AEDA4363-81E1-4EEE-AD45-5761A0686BD2}" srcOrd="0" destOrd="0" presId="urn:microsoft.com/office/officeart/2005/8/layout/list1"/>
    <dgm:cxn modelId="{708F8434-FE97-4DE9-BD36-21310EF15D6B}" type="presParOf" srcId="{19EAD7B6-087C-413F-BF9C-A205FD68161A}" destId="{DEFABCBC-C6C7-4EDC-B03B-27099D016680}" srcOrd="1" destOrd="0" presId="urn:microsoft.com/office/officeart/2005/8/layout/list1"/>
    <dgm:cxn modelId="{304CA5BF-BD32-4E9F-AC45-49DDD1E364CB}" type="presParOf" srcId="{67300D8B-87AB-4559-B234-C5846D2E67B7}" destId="{60D5FE41-9498-429B-B7EF-DD07B0E6BB0F}" srcOrd="9" destOrd="0" presId="urn:microsoft.com/office/officeart/2005/8/layout/list1"/>
    <dgm:cxn modelId="{83582F7A-1AA9-4CA0-8AFC-366373A493C3}" type="presParOf" srcId="{67300D8B-87AB-4559-B234-C5846D2E67B7}" destId="{7F7915AB-E7DE-4078-8F0E-A15F217553FC}" srcOrd="10" destOrd="0" presId="urn:microsoft.com/office/officeart/2005/8/layout/list1"/>
    <dgm:cxn modelId="{2445EA9F-0CA4-410D-B6B2-90D6B9DDF820}" type="presParOf" srcId="{67300D8B-87AB-4559-B234-C5846D2E67B7}" destId="{91EE3581-123D-4D41-923B-C8034040B6C6}" srcOrd="11" destOrd="0" presId="urn:microsoft.com/office/officeart/2005/8/layout/list1"/>
    <dgm:cxn modelId="{BF4AB127-85B1-407A-B791-D79A2B843E6E}" type="presParOf" srcId="{67300D8B-87AB-4559-B234-C5846D2E67B7}" destId="{3B3E74F9-D745-478C-9787-EC30289A2FD7}" srcOrd="12" destOrd="0" presId="urn:microsoft.com/office/officeart/2005/8/layout/list1"/>
    <dgm:cxn modelId="{35D07D5B-EAD9-43BD-839C-4FB9EEE31FC2}" type="presParOf" srcId="{3B3E74F9-D745-478C-9787-EC30289A2FD7}" destId="{58597A4E-2CED-4C10-9CA0-783E42CF0222}" srcOrd="0" destOrd="0" presId="urn:microsoft.com/office/officeart/2005/8/layout/list1"/>
    <dgm:cxn modelId="{4B06E974-E40A-4D2E-9DEB-15AB6C8E7064}" type="presParOf" srcId="{3B3E74F9-D745-478C-9787-EC30289A2FD7}" destId="{6ED2AB43-410F-431D-BDFB-3248F0166D0E}" srcOrd="1" destOrd="0" presId="urn:microsoft.com/office/officeart/2005/8/layout/list1"/>
    <dgm:cxn modelId="{D7BD4576-0DF5-481E-8C9A-D8297D3E278F}" type="presParOf" srcId="{67300D8B-87AB-4559-B234-C5846D2E67B7}" destId="{99C22064-165C-4A45-9D1C-AB6C344916C3}" srcOrd="13" destOrd="0" presId="urn:microsoft.com/office/officeart/2005/8/layout/list1"/>
    <dgm:cxn modelId="{D630B4F7-828B-485D-882F-EDF8C8EEC80B}" type="presParOf" srcId="{67300D8B-87AB-4559-B234-C5846D2E67B7}" destId="{A33F705F-1F03-44D0-9076-4929A968A218}" srcOrd="14" destOrd="0" presId="urn:microsoft.com/office/officeart/2005/8/layout/list1"/>
    <dgm:cxn modelId="{A0A72A34-866E-45B7-B6C9-6BD0BDC60652}" type="presParOf" srcId="{67300D8B-87AB-4559-B234-C5846D2E67B7}" destId="{E5E51A79-41CC-4B41-AED2-8ED2FC9272EB}" srcOrd="15" destOrd="0" presId="urn:microsoft.com/office/officeart/2005/8/layout/list1"/>
    <dgm:cxn modelId="{25039016-C908-44CD-B861-AE3354295472}" type="presParOf" srcId="{67300D8B-87AB-4559-B234-C5846D2E67B7}" destId="{024C0F6C-1403-4F08-AD22-45B58CAE86C6}" srcOrd="16" destOrd="0" presId="urn:microsoft.com/office/officeart/2005/8/layout/list1"/>
    <dgm:cxn modelId="{5ED37290-10FC-48D3-BDCC-6218F9EC22FF}" type="presParOf" srcId="{024C0F6C-1403-4F08-AD22-45B58CAE86C6}" destId="{195AF2CB-9927-4E10-B930-C8681DBA02AF}" srcOrd="0" destOrd="0" presId="urn:microsoft.com/office/officeart/2005/8/layout/list1"/>
    <dgm:cxn modelId="{1D215D2D-F86D-4900-A42A-A9B83C363E04}" type="presParOf" srcId="{024C0F6C-1403-4F08-AD22-45B58CAE86C6}" destId="{A6993DA1-E68E-4F6D-A06A-128FA372A279}" srcOrd="1" destOrd="0" presId="urn:microsoft.com/office/officeart/2005/8/layout/list1"/>
    <dgm:cxn modelId="{E2D52CEF-642D-4E06-BD65-2EF485EF1B54}" type="presParOf" srcId="{67300D8B-87AB-4559-B234-C5846D2E67B7}" destId="{2CE28BF4-D23D-423E-BDE2-3F5DE081F064}" srcOrd="17" destOrd="0" presId="urn:microsoft.com/office/officeart/2005/8/layout/list1"/>
    <dgm:cxn modelId="{45582425-704A-4A6B-956E-7E8787FF6960}" type="presParOf" srcId="{67300D8B-87AB-4559-B234-C5846D2E67B7}" destId="{617073BB-51BB-43D1-9710-7F8B54A4ED0C}" srcOrd="18" destOrd="0" presId="urn:microsoft.com/office/officeart/2005/8/layout/list1"/>
    <dgm:cxn modelId="{6B2E641F-732D-4FFA-AFC4-489760AD4E1C}" type="presParOf" srcId="{67300D8B-87AB-4559-B234-C5846D2E67B7}" destId="{34E79A35-2E97-4208-9104-0E75896ADF24}" srcOrd="19" destOrd="0" presId="urn:microsoft.com/office/officeart/2005/8/layout/list1"/>
    <dgm:cxn modelId="{FAC1A961-C1EA-4171-83AD-8C5328E738D5}" type="presParOf" srcId="{67300D8B-87AB-4559-B234-C5846D2E67B7}" destId="{18A5384F-68B0-4496-90BD-AD57372C4A41}" srcOrd="20" destOrd="0" presId="urn:microsoft.com/office/officeart/2005/8/layout/list1"/>
    <dgm:cxn modelId="{FBE323C5-9394-4320-8385-130FDF4B5265}" type="presParOf" srcId="{18A5384F-68B0-4496-90BD-AD57372C4A41}" destId="{92A873B6-1488-4B59-941C-6EA73DC31C20}" srcOrd="0" destOrd="0" presId="urn:microsoft.com/office/officeart/2005/8/layout/list1"/>
    <dgm:cxn modelId="{2FCDD841-B951-4646-A1C1-49167A0AA96A}" type="presParOf" srcId="{18A5384F-68B0-4496-90BD-AD57372C4A41}" destId="{454E00D7-1C7A-41F7-A56B-912E81374812}" srcOrd="1" destOrd="0" presId="urn:microsoft.com/office/officeart/2005/8/layout/list1"/>
    <dgm:cxn modelId="{C631A035-9798-4BC9-841C-32CEEE0A8ED9}" type="presParOf" srcId="{67300D8B-87AB-4559-B234-C5846D2E67B7}" destId="{1AE11417-4111-4E1E-9B90-290CFC01657B}" srcOrd="21" destOrd="0" presId="urn:microsoft.com/office/officeart/2005/8/layout/list1"/>
    <dgm:cxn modelId="{D36DB69D-E7CF-4DD6-9B12-9543C8CD7834}" type="presParOf" srcId="{67300D8B-87AB-4559-B234-C5846D2E67B7}" destId="{E9A6354C-8A85-4FF6-9268-C288FDA8DBC0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93CB98-307F-4C4E-B303-B6EC3A818EA8}" type="doc">
      <dgm:prSet loTypeId="urn:microsoft.com/office/officeart/2005/8/layout/default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586E0F-289F-4423-80BD-B840C0EDCEEA}">
      <dgm:prSet phldrT="[Text]"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Table</a:t>
          </a:r>
        </a:p>
      </dgm:t>
    </dgm:pt>
    <dgm:pt modelId="{7DD778A4-D3BA-46B7-8BF5-621302897C96}" type="parTrans" cxnId="{360604DF-8D8E-41B9-BEFE-F3641B7050D8}">
      <dgm:prSet/>
      <dgm:spPr/>
      <dgm:t>
        <a:bodyPr/>
        <a:lstStyle/>
        <a:p>
          <a:endParaRPr lang="en-US"/>
        </a:p>
      </dgm:t>
    </dgm:pt>
    <dgm:pt modelId="{472B7806-7310-47C5-ABFB-594F0CE8BBA4}" type="sibTrans" cxnId="{360604DF-8D8E-41B9-BEFE-F3641B7050D8}">
      <dgm:prSet/>
      <dgm:spPr/>
      <dgm:t>
        <a:bodyPr/>
        <a:lstStyle/>
        <a:p>
          <a:endParaRPr lang="en-US"/>
        </a:p>
      </dgm:t>
    </dgm:pt>
    <dgm:pt modelId="{C2033575-5B87-40FA-89D5-A38B33FEF13E}">
      <dgm:prSet phldrT="[Text]" phldr="0"/>
      <dgm:spPr/>
      <dgm:t>
        <a:bodyPr/>
        <a:lstStyle/>
        <a:p>
          <a:pPr algn="l"/>
          <a:r>
            <a:rPr lang="en-US" b="0" dirty="0">
              <a:latin typeface="Roboto Slab"/>
              <a:ea typeface="Roboto Slab"/>
              <a:cs typeface="Roboto Slab"/>
            </a:rPr>
            <a:t>Organizes data in rows and columns.</a:t>
          </a:r>
        </a:p>
      </dgm:t>
    </dgm:pt>
    <dgm:pt modelId="{622B5F45-B163-4B68-A3BA-D7759EF6B82F}" type="parTrans" cxnId="{0824B2E8-F66A-42AF-B0B8-16C5F77444C3}">
      <dgm:prSet/>
      <dgm:spPr/>
      <dgm:t>
        <a:bodyPr/>
        <a:lstStyle/>
        <a:p>
          <a:endParaRPr lang="en-US"/>
        </a:p>
      </dgm:t>
    </dgm:pt>
    <dgm:pt modelId="{510E3946-6F0E-4548-876B-185524004A76}" type="sibTrans" cxnId="{0824B2E8-F66A-42AF-B0B8-16C5F77444C3}">
      <dgm:prSet/>
      <dgm:spPr/>
      <dgm:t>
        <a:bodyPr/>
        <a:lstStyle/>
        <a:p>
          <a:endParaRPr lang="en-US"/>
        </a:p>
      </dgm:t>
    </dgm:pt>
    <dgm:pt modelId="{064BB5FF-8AFA-4799-821E-2BCD0F51AE55}">
      <dgm:prSet phldrT="[Text]" phldr="0"/>
      <dgm:spPr/>
      <dgm:t>
        <a:bodyPr/>
        <a:lstStyle/>
        <a:p>
          <a:pPr algn="l" rtl="0"/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TABLE table_name</a:t>
          </a:r>
          <a:b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(column1 datatype1,</a:t>
          </a:r>
          <a:b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column2 datatype2, …</a:t>
          </a:r>
          <a:br>
            <a:rPr lang="en-US" b="0" dirty="0">
              <a:solidFill>
                <a:srgbClr val="010000"/>
              </a:solidFill>
              <a:latin typeface="Roboto Slab"/>
              <a:ea typeface="Roboto Slab"/>
              <a:cs typeface="Roboto Slab"/>
            </a:rPr>
          </a:b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PRIMARY KEY (one_or_more_columns));</a:t>
          </a:r>
        </a:p>
      </dgm:t>
    </dgm:pt>
    <dgm:pt modelId="{F4CE3EA3-E97B-4B87-998C-4F8F61435B7C}" type="parTrans" cxnId="{A9CBE6C6-3BC4-47E9-9FDD-20E534F3C567}">
      <dgm:prSet/>
      <dgm:spPr/>
      <dgm:t>
        <a:bodyPr/>
        <a:lstStyle/>
        <a:p>
          <a:endParaRPr lang="en-US"/>
        </a:p>
      </dgm:t>
    </dgm:pt>
    <dgm:pt modelId="{E1D6E3A7-F1DA-4083-A963-0934F5A0286C}" type="sibTrans" cxnId="{A9CBE6C6-3BC4-47E9-9FDD-20E534F3C567}">
      <dgm:prSet/>
      <dgm:spPr/>
      <dgm:t>
        <a:bodyPr/>
        <a:lstStyle/>
        <a:p>
          <a:endParaRPr lang="en-US"/>
        </a:p>
      </dgm:t>
    </dgm:pt>
    <dgm:pt modelId="{C67A7879-FB56-42BE-B6A0-3116DBB00702}">
      <dgm:prSet phldrT="[Text]"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View</a:t>
          </a:r>
        </a:p>
      </dgm:t>
    </dgm:pt>
    <dgm:pt modelId="{98AB76C6-006F-43AA-A816-45A416F53DFD}" type="parTrans" cxnId="{831AB02E-40AF-4203-B71A-01775945492E}">
      <dgm:prSet/>
      <dgm:spPr/>
      <dgm:t>
        <a:bodyPr/>
        <a:lstStyle/>
        <a:p>
          <a:endParaRPr lang="en-US"/>
        </a:p>
      </dgm:t>
    </dgm:pt>
    <dgm:pt modelId="{545B28DF-3E4F-4C9A-B90F-4FF22CFA2783}" type="sibTrans" cxnId="{831AB02E-40AF-4203-B71A-01775945492E}">
      <dgm:prSet/>
      <dgm:spPr/>
      <dgm:t>
        <a:bodyPr/>
        <a:lstStyle/>
        <a:p>
          <a:endParaRPr lang="en-US"/>
        </a:p>
      </dgm:t>
    </dgm:pt>
    <dgm:pt modelId="{B763F6B0-F65D-49E9-BDC4-EB5910A2E511}">
      <dgm:prSet phldrT="[Text]" phldr="0"/>
      <dgm:spPr/>
      <dgm:t>
        <a:bodyPr/>
        <a:lstStyle/>
        <a:p>
          <a:pPr algn="l" rtl="0"/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VIEW view_name AS SELECT column1, column2, ... </a:t>
          </a:r>
          <a:b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FROM </a:t>
          </a:r>
          <a:r>
            <a:rPr lang="en-US" b="0" dirty="0" err="1">
              <a:solidFill>
                <a:srgbClr val="D6E5EF"/>
              </a:solidFill>
              <a:latin typeface="Roboto Slab"/>
              <a:ea typeface="Roboto Slab"/>
              <a:cs typeface="Roboto Slab"/>
            </a:rPr>
            <a:t>table_name</a:t>
          </a: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 WHERE condition;</a:t>
          </a:r>
        </a:p>
      </dgm:t>
    </dgm:pt>
    <dgm:pt modelId="{ACE1D53F-7093-4FE4-BA9A-1CE384D01EC9}" type="parTrans" cxnId="{CDFD25D8-841A-48FE-B944-7DAEEF96F494}">
      <dgm:prSet/>
      <dgm:spPr/>
      <dgm:t>
        <a:bodyPr/>
        <a:lstStyle/>
        <a:p>
          <a:endParaRPr lang="en-US"/>
        </a:p>
      </dgm:t>
    </dgm:pt>
    <dgm:pt modelId="{1D7ABC12-CAD7-4317-A78F-008C37646760}" type="sibTrans" cxnId="{CDFD25D8-841A-48FE-B944-7DAEEF96F494}">
      <dgm:prSet/>
      <dgm:spPr/>
      <dgm:t>
        <a:bodyPr/>
        <a:lstStyle/>
        <a:p>
          <a:endParaRPr lang="en-US"/>
        </a:p>
      </dgm:t>
    </dgm:pt>
    <dgm:pt modelId="{46BACB94-7C15-4FFC-B610-D00C5218EA1F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Index</a:t>
          </a:r>
        </a:p>
      </dgm:t>
    </dgm:pt>
    <dgm:pt modelId="{15C44E39-BE42-4DC7-92D9-2FC428E44B0B}" type="parTrans" cxnId="{0E70E9AB-CD26-4383-BEE9-B9F2438D7054}">
      <dgm:prSet/>
      <dgm:spPr/>
    </dgm:pt>
    <dgm:pt modelId="{87816924-FF0F-466F-99AD-01C047113D2C}" type="sibTrans" cxnId="{0E70E9AB-CD26-4383-BEE9-B9F2438D7054}">
      <dgm:prSet/>
      <dgm:spPr/>
    </dgm:pt>
    <dgm:pt modelId="{949D7319-38A0-4806-AEDF-FFF5A117A9A4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Improves data retrieval speed by creating a quick lookup structure.</a:t>
          </a:r>
        </a:p>
      </dgm:t>
    </dgm:pt>
    <dgm:pt modelId="{469735F0-995E-4C8B-9D9B-1B5F389F3AB0}" type="parTrans" cxnId="{710E1970-6B45-40DC-B79C-1AC4EC0567CD}">
      <dgm:prSet/>
      <dgm:spPr/>
    </dgm:pt>
    <dgm:pt modelId="{1A75D397-2FD6-414C-AF19-0B120903013D}" type="sibTrans" cxnId="{710E1970-6B45-40DC-B79C-1AC4EC0567CD}">
      <dgm:prSet/>
      <dgm:spPr/>
    </dgm:pt>
    <dgm:pt modelId="{E4851DC0-6FBA-4EBB-834C-2707BA58FED3}">
      <dgm:prSet phldr="0"/>
      <dgm:spPr/>
      <dgm:t>
        <a:bodyPr/>
        <a:lstStyle/>
        <a:p>
          <a:pPr rtl="0"/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INDEX index_name ON</a:t>
          </a:r>
          <a:b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table_name (column1, column2, ...);</a:t>
          </a:r>
        </a:p>
      </dgm:t>
    </dgm:pt>
    <dgm:pt modelId="{1C1CA1DE-0431-44A0-9A08-9A5126A1426B}" type="parTrans" cxnId="{7FFA6B87-73B8-4DA5-AE1B-631F91709F34}">
      <dgm:prSet/>
      <dgm:spPr/>
    </dgm:pt>
    <dgm:pt modelId="{382D9CE7-C401-491F-8518-2805D7CF7B0F}" type="sibTrans" cxnId="{7FFA6B87-73B8-4DA5-AE1B-631F91709F34}">
      <dgm:prSet/>
      <dgm:spPr/>
    </dgm:pt>
    <dgm:pt modelId="{7B4432E0-7A55-4D06-AB46-F21E889088C7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Synonym</a:t>
          </a:r>
        </a:p>
      </dgm:t>
    </dgm:pt>
    <dgm:pt modelId="{E539D167-1F70-44BA-B2F7-BF357080FEAE}" type="parTrans" cxnId="{AC2A301C-E110-4908-A86D-2EC2C7AE4CA1}">
      <dgm:prSet/>
      <dgm:spPr/>
    </dgm:pt>
    <dgm:pt modelId="{A6CE712F-8BF2-42A7-9446-741B9D42ADE5}" type="sibTrans" cxnId="{AC2A301C-E110-4908-A86D-2EC2C7AE4CA1}">
      <dgm:prSet/>
      <dgm:spPr/>
    </dgm:pt>
    <dgm:pt modelId="{4E792CC0-29CB-4BD2-9C65-16D024052884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Provides an alternative name for a table, view, or other database object.</a:t>
          </a:r>
        </a:p>
      </dgm:t>
    </dgm:pt>
    <dgm:pt modelId="{C8709029-AC20-486C-B0A5-5AD789642633}" type="parTrans" cxnId="{CF0837A4-4759-445E-99A7-65F0EC41BF13}">
      <dgm:prSet/>
      <dgm:spPr/>
    </dgm:pt>
    <dgm:pt modelId="{B34534E0-B818-4200-9FE2-E2E01B9057C6}" type="sibTrans" cxnId="{CF0837A4-4759-445E-99A7-65F0EC41BF13}">
      <dgm:prSet/>
      <dgm:spPr/>
    </dgm:pt>
    <dgm:pt modelId="{2BB492E9-F118-4645-98CF-1E6D2AB8BA5A}">
      <dgm:prSet phldr="0"/>
      <dgm:spPr/>
      <dgm:t>
        <a:bodyPr/>
        <a:lstStyle/>
        <a:p>
          <a:pPr rtl="0"/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SYNONYM synonym_name FOR object_name;</a:t>
          </a:r>
        </a:p>
      </dgm:t>
    </dgm:pt>
    <dgm:pt modelId="{FC87E7D1-6199-4798-988C-DC136B6C6DBC}" type="parTrans" cxnId="{04DDA485-60D3-4A17-BC75-3A38E4841399}">
      <dgm:prSet/>
      <dgm:spPr/>
    </dgm:pt>
    <dgm:pt modelId="{F3B130E5-3791-4A67-AFB7-4C0FD5483B08}" type="sibTrans" cxnId="{04DDA485-60D3-4A17-BC75-3A38E4841399}">
      <dgm:prSet/>
      <dgm:spPr/>
    </dgm:pt>
    <dgm:pt modelId="{3ABE4C46-07FB-401F-ADA8-E3DA9DF547D7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Sequence</a:t>
          </a:r>
        </a:p>
      </dgm:t>
    </dgm:pt>
    <dgm:pt modelId="{094101AE-7A44-4A51-B36A-BDF5C44D2CFD}" type="parTrans" cxnId="{A22C1406-3A07-4B77-8C29-A3DD6237B59F}">
      <dgm:prSet/>
      <dgm:spPr/>
    </dgm:pt>
    <dgm:pt modelId="{AB90A374-1E64-42C2-9213-CCEA460791CA}" type="sibTrans" cxnId="{A22C1406-3A07-4B77-8C29-A3DD6237B59F}">
      <dgm:prSet/>
      <dgm:spPr/>
    </dgm:pt>
    <dgm:pt modelId="{13A2CF71-F8DA-455C-AF33-77011FB09111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Generates unique numerical values, often for primary keys.</a:t>
          </a:r>
        </a:p>
      </dgm:t>
    </dgm:pt>
    <dgm:pt modelId="{6A168EC8-3728-40BB-AB96-ECDFB8E107AA}" type="parTrans" cxnId="{D08885D2-6FF7-404A-9E00-EAFAC6EB4929}">
      <dgm:prSet/>
      <dgm:spPr/>
    </dgm:pt>
    <dgm:pt modelId="{785DCB65-C9B6-4EDD-BCF5-22FE637029C3}" type="sibTrans" cxnId="{D08885D2-6FF7-404A-9E00-EAFAC6EB4929}">
      <dgm:prSet/>
      <dgm:spPr/>
    </dgm:pt>
    <dgm:pt modelId="{EA8D5B0E-3297-4975-AEE0-AD5641786622}">
      <dgm:prSet phldr="0"/>
      <dgm:spPr/>
      <dgm:t>
        <a:bodyPr/>
        <a:lstStyle/>
        <a:p>
          <a:pPr rtl="0"/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SEQUENCE sequence_name START WITH start_value</a:t>
          </a:r>
          <a:b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INCREMENT BY increment_value </a:t>
          </a:r>
          <a:b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MAXVALUE max_value</a:t>
          </a:r>
          <a:b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NO CYCLE</a:t>
          </a:r>
          <a:b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b="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NO CACHE;</a:t>
          </a:r>
        </a:p>
      </dgm:t>
    </dgm:pt>
    <dgm:pt modelId="{FCEBCB04-2BC3-4636-8AE4-68F105A3C4BE}" type="parTrans" cxnId="{A1C388EC-8C42-4C02-B773-71A30228CF45}">
      <dgm:prSet/>
      <dgm:spPr/>
    </dgm:pt>
    <dgm:pt modelId="{728AE4A3-B054-4460-AC3A-3231DD2294DB}" type="sibTrans" cxnId="{A1C388EC-8C42-4C02-B773-71A30228CF45}">
      <dgm:prSet/>
      <dgm:spPr/>
    </dgm:pt>
    <dgm:pt modelId="{717F60FC-50AE-4CA3-B4BE-D6E97455D18B}">
      <dgm:prSet phldr="0"/>
      <dgm:spPr/>
      <dgm:t>
        <a:bodyPr/>
        <a:lstStyle/>
        <a:p>
          <a:pPr algn="l" rtl="0"/>
          <a:r>
            <a:rPr lang="en-US" b="0" dirty="0">
              <a:latin typeface="Roboto Slab"/>
              <a:ea typeface="Roboto Slab"/>
              <a:cs typeface="Roboto Slab"/>
            </a:rPr>
            <a:t>Virtual table representing the result of a query for simplified access.</a:t>
          </a:r>
        </a:p>
      </dgm:t>
    </dgm:pt>
    <dgm:pt modelId="{0E4BA8A7-B8C6-41F3-9047-89F0297B71E5}" type="parTrans" cxnId="{A6EEFE36-0C70-47A7-A6D6-825561149244}">
      <dgm:prSet/>
      <dgm:spPr/>
    </dgm:pt>
    <dgm:pt modelId="{AE5D0741-56BF-46C8-8F84-0B89E3E35535}" type="sibTrans" cxnId="{A6EEFE36-0C70-47A7-A6D6-825561149244}">
      <dgm:prSet/>
      <dgm:spPr/>
    </dgm:pt>
    <dgm:pt modelId="{2505DA5D-AC50-4D12-AEB2-F492BC4C9A16}" type="pres">
      <dgm:prSet presAssocID="{1393CB98-307F-4C4E-B303-B6EC3A818EA8}" presName="diagram" presStyleCnt="0">
        <dgm:presLayoutVars>
          <dgm:dir/>
          <dgm:resizeHandles val="exact"/>
        </dgm:presLayoutVars>
      </dgm:prSet>
      <dgm:spPr/>
    </dgm:pt>
    <dgm:pt modelId="{E876240B-8B1A-447B-B238-44AC69087ADC}" type="pres">
      <dgm:prSet presAssocID="{CA586E0F-289F-4423-80BD-B840C0EDCEEA}" presName="node" presStyleLbl="node1" presStyleIdx="0" presStyleCnt="5">
        <dgm:presLayoutVars>
          <dgm:bulletEnabled val="1"/>
        </dgm:presLayoutVars>
      </dgm:prSet>
      <dgm:spPr/>
    </dgm:pt>
    <dgm:pt modelId="{FC5BEBFD-63F3-4185-8004-5F9622726C38}" type="pres">
      <dgm:prSet presAssocID="{472B7806-7310-47C5-ABFB-594F0CE8BBA4}" presName="sibTrans" presStyleCnt="0"/>
      <dgm:spPr/>
    </dgm:pt>
    <dgm:pt modelId="{3FC0A190-60F3-462F-B8E2-0781BDED5332}" type="pres">
      <dgm:prSet presAssocID="{C67A7879-FB56-42BE-B6A0-3116DBB00702}" presName="node" presStyleLbl="node1" presStyleIdx="1" presStyleCnt="5">
        <dgm:presLayoutVars>
          <dgm:bulletEnabled val="1"/>
        </dgm:presLayoutVars>
      </dgm:prSet>
      <dgm:spPr/>
    </dgm:pt>
    <dgm:pt modelId="{33880ED6-3C26-4D0C-86EF-367D4B3A7C04}" type="pres">
      <dgm:prSet presAssocID="{545B28DF-3E4F-4C9A-B90F-4FF22CFA2783}" presName="sibTrans" presStyleCnt="0"/>
      <dgm:spPr/>
    </dgm:pt>
    <dgm:pt modelId="{E0902503-DAE6-4E91-A43D-D1F99E03392B}" type="pres">
      <dgm:prSet presAssocID="{46BACB94-7C15-4FFC-B610-D00C5218EA1F}" presName="node" presStyleLbl="node1" presStyleIdx="2" presStyleCnt="5">
        <dgm:presLayoutVars>
          <dgm:bulletEnabled val="1"/>
        </dgm:presLayoutVars>
      </dgm:prSet>
      <dgm:spPr/>
    </dgm:pt>
    <dgm:pt modelId="{B45CF6FF-2E7F-4CB7-A456-DE36C4AB15B0}" type="pres">
      <dgm:prSet presAssocID="{87816924-FF0F-466F-99AD-01C047113D2C}" presName="sibTrans" presStyleCnt="0"/>
      <dgm:spPr/>
    </dgm:pt>
    <dgm:pt modelId="{14ECB2A3-BBDE-45E8-940A-78452DE4666B}" type="pres">
      <dgm:prSet presAssocID="{7B4432E0-7A55-4D06-AB46-F21E889088C7}" presName="node" presStyleLbl="node1" presStyleIdx="3" presStyleCnt="5">
        <dgm:presLayoutVars>
          <dgm:bulletEnabled val="1"/>
        </dgm:presLayoutVars>
      </dgm:prSet>
      <dgm:spPr/>
    </dgm:pt>
    <dgm:pt modelId="{84C7DBE2-8016-4090-B73E-A322E7BD16AF}" type="pres">
      <dgm:prSet presAssocID="{A6CE712F-8BF2-42A7-9446-741B9D42ADE5}" presName="sibTrans" presStyleCnt="0"/>
      <dgm:spPr/>
    </dgm:pt>
    <dgm:pt modelId="{380FE598-8419-449F-B044-F232DEAAD8A2}" type="pres">
      <dgm:prSet presAssocID="{3ABE4C46-07FB-401F-ADA8-E3DA9DF547D7}" presName="node" presStyleLbl="node1" presStyleIdx="4" presStyleCnt="5">
        <dgm:presLayoutVars>
          <dgm:bulletEnabled val="1"/>
        </dgm:presLayoutVars>
      </dgm:prSet>
      <dgm:spPr/>
    </dgm:pt>
  </dgm:ptLst>
  <dgm:cxnLst>
    <dgm:cxn modelId="{A22C1406-3A07-4B77-8C29-A3DD6237B59F}" srcId="{1393CB98-307F-4C4E-B303-B6EC3A818EA8}" destId="{3ABE4C46-07FB-401F-ADA8-E3DA9DF547D7}" srcOrd="4" destOrd="0" parTransId="{094101AE-7A44-4A51-B36A-BDF5C44D2CFD}" sibTransId="{AB90A374-1E64-42C2-9213-CCEA460791CA}"/>
    <dgm:cxn modelId="{AED45507-5C5F-4B7C-8976-C68B53C6EA01}" type="presOf" srcId="{EA8D5B0E-3297-4975-AEE0-AD5641786622}" destId="{380FE598-8419-449F-B044-F232DEAAD8A2}" srcOrd="0" destOrd="2" presId="urn:microsoft.com/office/officeart/2005/8/layout/default"/>
    <dgm:cxn modelId="{1DD7510D-D5AF-4CCF-B8F6-D42848B2D579}" type="presOf" srcId="{B763F6B0-F65D-49E9-BDC4-EB5910A2E511}" destId="{3FC0A190-60F3-462F-B8E2-0781BDED5332}" srcOrd="0" destOrd="2" presId="urn:microsoft.com/office/officeart/2005/8/layout/default"/>
    <dgm:cxn modelId="{AC2A301C-E110-4908-A86D-2EC2C7AE4CA1}" srcId="{1393CB98-307F-4C4E-B303-B6EC3A818EA8}" destId="{7B4432E0-7A55-4D06-AB46-F21E889088C7}" srcOrd="3" destOrd="0" parTransId="{E539D167-1F70-44BA-B2F7-BF357080FEAE}" sibTransId="{A6CE712F-8BF2-42A7-9446-741B9D42ADE5}"/>
    <dgm:cxn modelId="{9C8A5F2C-CE74-4EEC-A035-9E11BEDE0E51}" type="presOf" srcId="{717F60FC-50AE-4CA3-B4BE-D6E97455D18B}" destId="{3FC0A190-60F3-462F-B8E2-0781BDED5332}" srcOrd="0" destOrd="1" presId="urn:microsoft.com/office/officeart/2005/8/layout/default"/>
    <dgm:cxn modelId="{722B4D2D-BA87-4FA8-8EFE-30F9EE3ED35C}" type="presOf" srcId="{3ABE4C46-07FB-401F-ADA8-E3DA9DF547D7}" destId="{380FE598-8419-449F-B044-F232DEAAD8A2}" srcOrd="0" destOrd="0" presId="urn:microsoft.com/office/officeart/2005/8/layout/default"/>
    <dgm:cxn modelId="{831AB02E-40AF-4203-B71A-01775945492E}" srcId="{1393CB98-307F-4C4E-B303-B6EC3A818EA8}" destId="{C67A7879-FB56-42BE-B6A0-3116DBB00702}" srcOrd="1" destOrd="0" parTransId="{98AB76C6-006F-43AA-A816-45A416F53DFD}" sibTransId="{545B28DF-3E4F-4C9A-B90F-4FF22CFA2783}"/>
    <dgm:cxn modelId="{BB904D32-622C-4E79-A17C-796CE2AFAE5D}" type="presOf" srcId="{C2033575-5B87-40FA-89D5-A38B33FEF13E}" destId="{E876240B-8B1A-447B-B238-44AC69087ADC}" srcOrd="0" destOrd="1" presId="urn:microsoft.com/office/officeart/2005/8/layout/default"/>
    <dgm:cxn modelId="{A6EEFE36-0C70-47A7-A6D6-825561149244}" srcId="{C67A7879-FB56-42BE-B6A0-3116DBB00702}" destId="{717F60FC-50AE-4CA3-B4BE-D6E97455D18B}" srcOrd="0" destOrd="0" parTransId="{0E4BA8A7-B8C6-41F3-9047-89F0297B71E5}" sibTransId="{AE5D0741-56BF-46C8-8F84-0B89E3E35535}"/>
    <dgm:cxn modelId="{07C0175F-8761-47EA-81C3-1BF2AE639301}" type="presOf" srcId="{CA586E0F-289F-4423-80BD-B840C0EDCEEA}" destId="{E876240B-8B1A-447B-B238-44AC69087ADC}" srcOrd="0" destOrd="0" presId="urn:microsoft.com/office/officeart/2005/8/layout/default"/>
    <dgm:cxn modelId="{EAAA9160-D2C1-47BF-98CD-7F937C1F9648}" type="presOf" srcId="{46BACB94-7C15-4FFC-B610-D00C5218EA1F}" destId="{E0902503-DAE6-4E91-A43D-D1F99E03392B}" srcOrd="0" destOrd="0" presId="urn:microsoft.com/office/officeart/2005/8/layout/default"/>
    <dgm:cxn modelId="{B6382E4B-A278-457A-9504-209152B5D243}" type="presOf" srcId="{1393CB98-307F-4C4E-B303-B6EC3A818EA8}" destId="{2505DA5D-AC50-4D12-AEB2-F492BC4C9A16}" srcOrd="0" destOrd="0" presId="urn:microsoft.com/office/officeart/2005/8/layout/default"/>
    <dgm:cxn modelId="{710E1970-6B45-40DC-B79C-1AC4EC0567CD}" srcId="{46BACB94-7C15-4FFC-B610-D00C5218EA1F}" destId="{949D7319-38A0-4806-AEDF-FFF5A117A9A4}" srcOrd="0" destOrd="0" parTransId="{469735F0-995E-4C8B-9D9B-1B5F389F3AB0}" sibTransId="{1A75D397-2FD6-414C-AF19-0B120903013D}"/>
    <dgm:cxn modelId="{04DDA485-60D3-4A17-BC75-3A38E4841399}" srcId="{7B4432E0-7A55-4D06-AB46-F21E889088C7}" destId="{2BB492E9-F118-4645-98CF-1E6D2AB8BA5A}" srcOrd="1" destOrd="0" parTransId="{FC87E7D1-6199-4798-988C-DC136B6C6DBC}" sibTransId="{F3B130E5-3791-4A67-AFB7-4C0FD5483B08}"/>
    <dgm:cxn modelId="{7FFA6B87-73B8-4DA5-AE1B-631F91709F34}" srcId="{46BACB94-7C15-4FFC-B610-D00C5218EA1F}" destId="{E4851DC0-6FBA-4EBB-834C-2707BA58FED3}" srcOrd="1" destOrd="0" parTransId="{1C1CA1DE-0431-44A0-9A08-9A5126A1426B}" sibTransId="{382D9CE7-C401-491F-8518-2805D7CF7B0F}"/>
    <dgm:cxn modelId="{BFACEF96-9385-4B26-97B4-7B472A11CAC3}" type="presOf" srcId="{4E792CC0-29CB-4BD2-9C65-16D024052884}" destId="{14ECB2A3-BBDE-45E8-940A-78452DE4666B}" srcOrd="0" destOrd="1" presId="urn:microsoft.com/office/officeart/2005/8/layout/default"/>
    <dgm:cxn modelId="{3F3DAF9F-7731-446C-A027-36C84915C2E0}" type="presOf" srcId="{E4851DC0-6FBA-4EBB-834C-2707BA58FED3}" destId="{E0902503-DAE6-4E91-A43D-D1F99E03392B}" srcOrd="0" destOrd="2" presId="urn:microsoft.com/office/officeart/2005/8/layout/default"/>
    <dgm:cxn modelId="{20DAD1A0-38F5-4473-80FE-7479FDC15D4A}" type="presOf" srcId="{C67A7879-FB56-42BE-B6A0-3116DBB00702}" destId="{3FC0A190-60F3-462F-B8E2-0781BDED5332}" srcOrd="0" destOrd="0" presId="urn:microsoft.com/office/officeart/2005/8/layout/default"/>
    <dgm:cxn modelId="{CF0837A4-4759-445E-99A7-65F0EC41BF13}" srcId="{7B4432E0-7A55-4D06-AB46-F21E889088C7}" destId="{4E792CC0-29CB-4BD2-9C65-16D024052884}" srcOrd="0" destOrd="0" parTransId="{C8709029-AC20-486C-B0A5-5AD789642633}" sibTransId="{B34534E0-B818-4200-9FE2-E2E01B9057C6}"/>
    <dgm:cxn modelId="{0E70E9AB-CD26-4383-BEE9-B9F2438D7054}" srcId="{1393CB98-307F-4C4E-B303-B6EC3A818EA8}" destId="{46BACB94-7C15-4FFC-B610-D00C5218EA1F}" srcOrd="2" destOrd="0" parTransId="{15C44E39-BE42-4DC7-92D9-2FC428E44B0B}" sibTransId="{87816924-FF0F-466F-99AD-01C047113D2C}"/>
    <dgm:cxn modelId="{A9CBE6C6-3BC4-47E9-9FDD-20E534F3C567}" srcId="{CA586E0F-289F-4423-80BD-B840C0EDCEEA}" destId="{064BB5FF-8AFA-4799-821E-2BCD0F51AE55}" srcOrd="1" destOrd="0" parTransId="{F4CE3EA3-E97B-4B87-998C-4F8F61435B7C}" sibTransId="{E1D6E3A7-F1DA-4083-A963-0934F5A0286C}"/>
    <dgm:cxn modelId="{0AC58ECC-36B0-429B-A856-B044F62E86C5}" type="presOf" srcId="{949D7319-38A0-4806-AEDF-FFF5A117A9A4}" destId="{E0902503-DAE6-4E91-A43D-D1F99E03392B}" srcOrd="0" destOrd="1" presId="urn:microsoft.com/office/officeart/2005/8/layout/default"/>
    <dgm:cxn modelId="{40D4BACE-B74A-45B6-9448-197AA0D7F5C3}" type="presOf" srcId="{2BB492E9-F118-4645-98CF-1E6D2AB8BA5A}" destId="{14ECB2A3-BBDE-45E8-940A-78452DE4666B}" srcOrd="0" destOrd="2" presId="urn:microsoft.com/office/officeart/2005/8/layout/default"/>
    <dgm:cxn modelId="{D08885D2-6FF7-404A-9E00-EAFAC6EB4929}" srcId="{3ABE4C46-07FB-401F-ADA8-E3DA9DF547D7}" destId="{13A2CF71-F8DA-455C-AF33-77011FB09111}" srcOrd="0" destOrd="0" parTransId="{6A168EC8-3728-40BB-AB96-ECDFB8E107AA}" sibTransId="{785DCB65-C9B6-4EDD-BCF5-22FE637029C3}"/>
    <dgm:cxn modelId="{CDFD25D8-841A-48FE-B944-7DAEEF96F494}" srcId="{C67A7879-FB56-42BE-B6A0-3116DBB00702}" destId="{B763F6B0-F65D-49E9-BDC4-EB5910A2E511}" srcOrd="1" destOrd="0" parTransId="{ACE1D53F-7093-4FE4-BA9A-1CE384D01EC9}" sibTransId="{1D7ABC12-CAD7-4317-A78F-008C37646760}"/>
    <dgm:cxn modelId="{E67500DB-E188-4F19-AE86-8A2F03A367D6}" type="presOf" srcId="{7B4432E0-7A55-4D06-AB46-F21E889088C7}" destId="{14ECB2A3-BBDE-45E8-940A-78452DE4666B}" srcOrd="0" destOrd="0" presId="urn:microsoft.com/office/officeart/2005/8/layout/default"/>
    <dgm:cxn modelId="{360604DF-8D8E-41B9-BEFE-F3641B7050D8}" srcId="{1393CB98-307F-4C4E-B303-B6EC3A818EA8}" destId="{CA586E0F-289F-4423-80BD-B840C0EDCEEA}" srcOrd="0" destOrd="0" parTransId="{7DD778A4-D3BA-46B7-8BF5-621302897C96}" sibTransId="{472B7806-7310-47C5-ABFB-594F0CE8BBA4}"/>
    <dgm:cxn modelId="{069254E1-CCCA-466A-8510-790EDEB14E49}" type="presOf" srcId="{064BB5FF-8AFA-4799-821E-2BCD0F51AE55}" destId="{E876240B-8B1A-447B-B238-44AC69087ADC}" srcOrd="0" destOrd="2" presId="urn:microsoft.com/office/officeart/2005/8/layout/default"/>
    <dgm:cxn modelId="{0824B2E8-F66A-42AF-B0B8-16C5F77444C3}" srcId="{CA586E0F-289F-4423-80BD-B840C0EDCEEA}" destId="{C2033575-5B87-40FA-89D5-A38B33FEF13E}" srcOrd="0" destOrd="0" parTransId="{622B5F45-B163-4B68-A3BA-D7759EF6B82F}" sibTransId="{510E3946-6F0E-4548-876B-185524004A76}"/>
    <dgm:cxn modelId="{A1C388EC-8C42-4C02-B773-71A30228CF45}" srcId="{3ABE4C46-07FB-401F-ADA8-E3DA9DF547D7}" destId="{EA8D5B0E-3297-4975-AEE0-AD5641786622}" srcOrd="1" destOrd="0" parTransId="{FCEBCB04-2BC3-4636-8AE4-68F105A3C4BE}" sibTransId="{728AE4A3-B054-4460-AC3A-3231DD2294DB}"/>
    <dgm:cxn modelId="{36818CEC-5547-4B5A-A254-68A9470EB373}" type="presOf" srcId="{13A2CF71-F8DA-455C-AF33-77011FB09111}" destId="{380FE598-8419-449F-B044-F232DEAAD8A2}" srcOrd="0" destOrd="1" presId="urn:microsoft.com/office/officeart/2005/8/layout/default"/>
    <dgm:cxn modelId="{E200D494-632D-4777-9244-C40296A8FC88}" type="presParOf" srcId="{2505DA5D-AC50-4D12-AEB2-F492BC4C9A16}" destId="{E876240B-8B1A-447B-B238-44AC69087ADC}" srcOrd="0" destOrd="0" presId="urn:microsoft.com/office/officeart/2005/8/layout/default"/>
    <dgm:cxn modelId="{D1D5DE80-DEDF-4111-B524-408A2D7085A3}" type="presParOf" srcId="{2505DA5D-AC50-4D12-AEB2-F492BC4C9A16}" destId="{FC5BEBFD-63F3-4185-8004-5F9622726C38}" srcOrd="1" destOrd="0" presId="urn:microsoft.com/office/officeart/2005/8/layout/default"/>
    <dgm:cxn modelId="{13116D43-DE5E-4945-BEFB-261D6C415B65}" type="presParOf" srcId="{2505DA5D-AC50-4D12-AEB2-F492BC4C9A16}" destId="{3FC0A190-60F3-462F-B8E2-0781BDED5332}" srcOrd="2" destOrd="0" presId="urn:microsoft.com/office/officeart/2005/8/layout/default"/>
    <dgm:cxn modelId="{CCF2B0F1-9C91-45AD-A465-4516A1D0969A}" type="presParOf" srcId="{2505DA5D-AC50-4D12-AEB2-F492BC4C9A16}" destId="{33880ED6-3C26-4D0C-86EF-367D4B3A7C04}" srcOrd="3" destOrd="0" presId="urn:microsoft.com/office/officeart/2005/8/layout/default"/>
    <dgm:cxn modelId="{FDCBA1C8-F591-4D70-996D-F773561D0452}" type="presParOf" srcId="{2505DA5D-AC50-4D12-AEB2-F492BC4C9A16}" destId="{E0902503-DAE6-4E91-A43D-D1F99E03392B}" srcOrd="4" destOrd="0" presId="urn:microsoft.com/office/officeart/2005/8/layout/default"/>
    <dgm:cxn modelId="{2C5787E6-C2CD-4E5A-9C49-F26F8B7E496B}" type="presParOf" srcId="{2505DA5D-AC50-4D12-AEB2-F492BC4C9A16}" destId="{B45CF6FF-2E7F-4CB7-A456-DE36C4AB15B0}" srcOrd="5" destOrd="0" presId="urn:microsoft.com/office/officeart/2005/8/layout/default"/>
    <dgm:cxn modelId="{F3EA856A-7368-4D9A-86C3-A733A5D4AB0E}" type="presParOf" srcId="{2505DA5D-AC50-4D12-AEB2-F492BC4C9A16}" destId="{14ECB2A3-BBDE-45E8-940A-78452DE4666B}" srcOrd="6" destOrd="0" presId="urn:microsoft.com/office/officeart/2005/8/layout/default"/>
    <dgm:cxn modelId="{44B73B67-CF55-439F-B25F-1819E280A1C1}" type="presParOf" srcId="{2505DA5D-AC50-4D12-AEB2-F492BC4C9A16}" destId="{84C7DBE2-8016-4090-B73E-A322E7BD16AF}" srcOrd="7" destOrd="0" presId="urn:microsoft.com/office/officeart/2005/8/layout/default"/>
    <dgm:cxn modelId="{CEC93545-06EF-4D17-9E3D-0739BA0B533A}" type="presParOf" srcId="{2505DA5D-AC50-4D12-AEB2-F492BC4C9A16}" destId="{380FE598-8419-449F-B044-F232DEAAD8A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216DAE2-E752-4330-A466-7F252A773C28}" type="doc">
      <dgm:prSet loTypeId="urn:microsoft.com/office/officeart/2005/8/layout/hList1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FC7953-6655-4B3E-91B4-5D4902A1843A}">
      <dgm:prSet phldrT="[Text]" phldr="0"/>
      <dgm:spPr/>
      <dgm:t>
        <a:bodyPr/>
        <a:lstStyle/>
        <a:p>
          <a:r>
            <a:rPr lang="en-US" b="1" dirty="0">
              <a:latin typeface="Roboto Slab"/>
              <a:ea typeface="Roboto Slab"/>
              <a:cs typeface="Roboto Slab"/>
            </a:rPr>
            <a:t>Arithmetic</a:t>
          </a:r>
        </a:p>
      </dgm:t>
    </dgm:pt>
    <dgm:pt modelId="{B9AED4EE-DB9B-4629-A743-B442A20E4921}" type="parTrans" cxnId="{3240A521-F379-4A91-A391-A7F35789B487}">
      <dgm:prSet/>
      <dgm:spPr/>
      <dgm:t>
        <a:bodyPr/>
        <a:lstStyle/>
        <a:p>
          <a:endParaRPr lang="en-US"/>
        </a:p>
      </dgm:t>
    </dgm:pt>
    <dgm:pt modelId="{763AAB0D-319E-4119-86CD-9EF674E85CF9}" type="sibTrans" cxnId="{3240A521-F379-4A91-A391-A7F35789B487}">
      <dgm:prSet/>
      <dgm:spPr/>
      <dgm:t>
        <a:bodyPr/>
        <a:lstStyle/>
        <a:p>
          <a:endParaRPr lang="en-US"/>
        </a:p>
      </dgm:t>
    </dgm:pt>
    <dgm:pt modelId="{64B2EBB6-D268-45AF-BACA-11A08C638C90}">
      <dgm:prSet phldrT="[Text]"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Addition</a:t>
          </a:r>
        </a:p>
      </dgm:t>
    </dgm:pt>
    <dgm:pt modelId="{F5B4E494-74E7-4B8C-8683-A3F23AF9243C}" type="parTrans" cxnId="{C205EA98-CA95-4CEF-A344-FA0DBCE5872F}">
      <dgm:prSet/>
      <dgm:spPr/>
      <dgm:t>
        <a:bodyPr/>
        <a:lstStyle/>
        <a:p>
          <a:endParaRPr lang="en-US"/>
        </a:p>
      </dgm:t>
    </dgm:pt>
    <dgm:pt modelId="{F224509F-D9DB-476C-AC98-99FCDD732C62}" type="sibTrans" cxnId="{C205EA98-CA95-4CEF-A344-FA0DBCE5872F}">
      <dgm:prSet/>
      <dgm:spPr/>
      <dgm:t>
        <a:bodyPr/>
        <a:lstStyle/>
        <a:p>
          <a:endParaRPr lang="en-US"/>
        </a:p>
      </dgm:t>
    </dgm:pt>
    <dgm:pt modelId="{BDF7B02E-ECEA-4AF9-822D-B281884E7141}">
      <dgm:prSet phldrT="[Text]"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Subtraction</a:t>
          </a:r>
        </a:p>
      </dgm:t>
    </dgm:pt>
    <dgm:pt modelId="{5716F3C6-7C19-4355-B2F7-5E1032628C5D}" type="parTrans" cxnId="{384DC2A3-5F41-47AB-93E9-AE75D2519662}">
      <dgm:prSet/>
      <dgm:spPr/>
      <dgm:t>
        <a:bodyPr/>
        <a:lstStyle/>
        <a:p>
          <a:endParaRPr lang="en-US"/>
        </a:p>
      </dgm:t>
    </dgm:pt>
    <dgm:pt modelId="{3395FE6D-2985-4BDA-B7CE-20C6650CD58B}" type="sibTrans" cxnId="{384DC2A3-5F41-47AB-93E9-AE75D2519662}">
      <dgm:prSet/>
      <dgm:spPr/>
      <dgm:t>
        <a:bodyPr/>
        <a:lstStyle/>
        <a:p>
          <a:endParaRPr lang="en-US"/>
        </a:p>
      </dgm:t>
    </dgm:pt>
    <dgm:pt modelId="{811490DE-2F45-4613-918B-DCF0B6F9F82A}">
      <dgm:prSet phldrT="[Text]" phldr="0"/>
      <dgm:spPr/>
      <dgm:t>
        <a:bodyPr/>
        <a:lstStyle/>
        <a:p>
          <a:r>
            <a:rPr lang="en-US" b="1" dirty="0">
              <a:latin typeface="Roboto Slab"/>
              <a:ea typeface="Roboto Slab"/>
              <a:cs typeface="Calibri"/>
            </a:rPr>
            <a:t>Comparison</a:t>
          </a:r>
        </a:p>
      </dgm:t>
    </dgm:pt>
    <dgm:pt modelId="{706CBC19-99D0-49FB-BE56-B922AF37CB69}" type="parTrans" cxnId="{1049BB50-7B21-44E3-AFC7-3EFFBBCDAE2A}">
      <dgm:prSet/>
      <dgm:spPr/>
      <dgm:t>
        <a:bodyPr/>
        <a:lstStyle/>
        <a:p>
          <a:endParaRPr lang="en-US"/>
        </a:p>
      </dgm:t>
    </dgm:pt>
    <dgm:pt modelId="{8D741BCA-85AC-4FD6-8DDD-5D82E787C726}" type="sibTrans" cxnId="{1049BB50-7B21-44E3-AFC7-3EFFBBCDAE2A}">
      <dgm:prSet/>
      <dgm:spPr/>
      <dgm:t>
        <a:bodyPr/>
        <a:lstStyle/>
        <a:p>
          <a:endParaRPr lang="en-US"/>
        </a:p>
      </dgm:t>
    </dgm:pt>
    <dgm:pt modelId="{B02446D0-012F-486F-9CE0-C02E30BCE338}">
      <dgm:prSet phldrT="[Text]"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Equal to</a:t>
          </a:r>
        </a:p>
      </dgm:t>
    </dgm:pt>
    <dgm:pt modelId="{9CBE0A64-B48E-42C2-B19C-4787A6A56111}" type="parTrans" cxnId="{5603E10A-D5EC-4E63-9053-35C6C45EB59C}">
      <dgm:prSet/>
      <dgm:spPr/>
      <dgm:t>
        <a:bodyPr/>
        <a:lstStyle/>
        <a:p>
          <a:endParaRPr lang="en-US"/>
        </a:p>
      </dgm:t>
    </dgm:pt>
    <dgm:pt modelId="{B393072C-E238-4EDA-88DB-6C85C489153E}" type="sibTrans" cxnId="{5603E10A-D5EC-4E63-9053-35C6C45EB59C}">
      <dgm:prSet/>
      <dgm:spPr/>
      <dgm:t>
        <a:bodyPr/>
        <a:lstStyle/>
        <a:p>
          <a:endParaRPr lang="en-US"/>
        </a:p>
      </dgm:t>
    </dgm:pt>
    <dgm:pt modelId="{3DDB87F8-4201-4735-B6E8-70F6FA0CD6CB}">
      <dgm:prSet phldrT="[Text]"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Not equal to</a:t>
          </a:r>
        </a:p>
      </dgm:t>
    </dgm:pt>
    <dgm:pt modelId="{4CC139D0-CEEC-4E94-B849-5CE86E065D0D}" type="parTrans" cxnId="{B970B18C-D6FB-4594-8CF4-97F76B282E6C}">
      <dgm:prSet/>
      <dgm:spPr/>
      <dgm:t>
        <a:bodyPr/>
        <a:lstStyle/>
        <a:p>
          <a:endParaRPr lang="en-US"/>
        </a:p>
      </dgm:t>
    </dgm:pt>
    <dgm:pt modelId="{6302F742-0065-4E99-8AC2-B1F12E8BE734}" type="sibTrans" cxnId="{B970B18C-D6FB-4594-8CF4-97F76B282E6C}">
      <dgm:prSet/>
      <dgm:spPr/>
      <dgm:t>
        <a:bodyPr/>
        <a:lstStyle/>
        <a:p>
          <a:endParaRPr lang="en-US"/>
        </a:p>
      </dgm:t>
    </dgm:pt>
    <dgm:pt modelId="{1F2E6B04-314C-4FC8-9F29-B9F4F707F2D8}">
      <dgm:prSet phldrT="[Text]" phldr="0"/>
      <dgm:spPr/>
      <dgm:t>
        <a:bodyPr/>
        <a:lstStyle/>
        <a:p>
          <a:r>
            <a:rPr lang="en-US" b="1" dirty="0">
              <a:latin typeface="Roboto Slab"/>
              <a:ea typeface="Roboto Slab"/>
              <a:cs typeface="Roboto Slab"/>
            </a:rPr>
            <a:t>Logical</a:t>
          </a:r>
        </a:p>
      </dgm:t>
    </dgm:pt>
    <dgm:pt modelId="{1E19AD75-F7E0-482C-BE44-0394D5C39CF4}" type="parTrans" cxnId="{E8DEED39-8608-47C3-BC37-A2D4760052CA}">
      <dgm:prSet/>
      <dgm:spPr/>
      <dgm:t>
        <a:bodyPr/>
        <a:lstStyle/>
        <a:p>
          <a:endParaRPr lang="en-US"/>
        </a:p>
      </dgm:t>
    </dgm:pt>
    <dgm:pt modelId="{A4906B47-62A4-4D4D-A73F-AF432EFF5BD3}" type="sibTrans" cxnId="{E8DEED39-8608-47C3-BC37-A2D4760052CA}">
      <dgm:prSet/>
      <dgm:spPr/>
      <dgm:t>
        <a:bodyPr/>
        <a:lstStyle/>
        <a:p>
          <a:endParaRPr lang="en-US"/>
        </a:p>
      </dgm:t>
    </dgm:pt>
    <dgm:pt modelId="{0A8544B1-BC62-4941-B592-CB863FE48512}">
      <dgm:prSet phldrT="[Text]"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AND</a:t>
          </a:r>
        </a:p>
      </dgm:t>
    </dgm:pt>
    <dgm:pt modelId="{CDF075E8-2F8C-4258-B901-D1DB303CD72A}" type="parTrans" cxnId="{8938E4DB-85F8-469B-93CE-CE6054AD7D5F}">
      <dgm:prSet/>
      <dgm:spPr/>
      <dgm:t>
        <a:bodyPr/>
        <a:lstStyle/>
        <a:p>
          <a:endParaRPr lang="en-US"/>
        </a:p>
      </dgm:t>
    </dgm:pt>
    <dgm:pt modelId="{45B408CC-FD00-49EE-B428-486AB300A449}" type="sibTrans" cxnId="{8938E4DB-85F8-469B-93CE-CE6054AD7D5F}">
      <dgm:prSet/>
      <dgm:spPr/>
      <dgm:t>
        <a:bodyPr/>
        <a:lstStyle/>
        <a:p>
          <a:endParaRPr lang="en-US"/>
        </a:p>
      </dgm:t>
    </dgm:pt>
    <dgm:pt modelId="{35C11F4E-08D3-4469-A249-978A13D75066}">
      <dgm:prSet phldrT="[Text]"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OR</a:t>
          </a:r>
        </a:p>
      </dgm:t>
    </dgm:pt>
    <dgm:pt modelId="{806B522A-BB0C-4727-A333-02841F7DB6C2}" type="parTrans" cxnId="{F5B7BA90-1BBB-4F11-808A-D31DC909B141}">
      <dgm:prSet/>
      <dgm:spPr/>
      <dgm:t>
        <a:bodyPr/>
        <a:lstStyle/>
        <a:p>
          <a:endParaRPr lang="en-US"/>
        </a:p>
      </dgm:t>
    </dgm:pt>
    <dgm:pt modelId="{E7411581-F5AC-4A89-A120-84C615CDADE8}" type="sibTrans" cxnId="{F5B7BA90-1BBB-4F11-808A-D31DC909B141}">
      <dgm:prSet/>
      <dgm:spPr/>
      <dgm:t>
        <a:bodyPr/>
        <a:lstStyle/>
        <a:p>
          <a:endParaRPr lang="en-US"/>
        </a:p>
      </dgm:t>
    </dgm:pt>
    <dgm:pt modelId="{DFEAE785-48AD-4EB7-8E05-F0294779DBA4}">
      <dgm:prSet phldr="0"/>
      <dgm:spPr/>
      <dgm:t>
        <a:bodyPr/>
        <a:lstStyle/>
        <a:p>
          <a:r>
            <a:rPr lang="en-US" b="1" dirty="0">
              <a:latin typeface="Roboto Slab"/>
              <a:ea typeface="Roboto Slab"/>
              <a:cs typeface="Roboto Slab"/>
            </a:rPr>
            <a:t>Set</a:t>
          </a:r>
        </a:p>
      </dgm:t>
    </dgm:pt>
    <dgm:pt modelId="{FDF3A56A-45DA-4014-B928-FBF0751ABAAD}" type="parTrans" cxnId="{61481E2A-5F5D-4BCA-A5CF-60BD76E9BB0A}">
      <dgm:prSet/>
      <dgm:spPr/>
    </dgm:pt>
    <dgm:pt modelId="{98E62369-5E02-40F6-B5EE-F75FEF228303}" type="sibTrans" cxnId="{61481E2A-5F5D-4BCA-A5CF-60BD76E9BB0A}">
      <dgm:prSet/>
      <dgm:spPr/>
    </dgm:pt>
    <dgm:pt modelId="{8B3804F0-E2A7-4F48-8AD4-AD29A5D9ACEF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Multiplication</a:t>
          </a:r>
        </a:p>
      </dgm:t>
    </dgm:pt>
    <dgm:pt modelId="{DA229CAB-5B8D-4385-9E6B-415A074F9147}" type="parTrans" cxnId="{412EAD32-1A41-40E4-A300-3DE544EE588B}">
      <dgm:prSet/>
      <dgm:spPr/>
    </dgm:pt>
    <dgm:pt modelId="{9942F6F8-C598-4FBF-9CE3-9C184753E79E}" type="sibTrans" cxnId="{412EAD32-1A41-40E4-A300-3DE544EE588B}">
      <dgm:prSet/>
      <dgm:spPr/>
    </dgm:pt>
    <dgm:pt modelId="{D6C026FF-CB6B-47E5-9371-BF11C17CE1C1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Division</a:t>
          </a:r>
        </a:p>
      </dgm:t>
    </dgm:pt>
    <dgm:pt modelId="{4A12FFA4-0DDF-4F6C-8DC6-7650B9B05531}" type="parTrans" cxnId="{792C7A2B-8FE4-49EB-9BFD-223CF3B664E9}">
      <dgm:prSet/>
      <dgm:spPr/>
    </dgm:pt>
    <dgm:pt modelId="{8CC26CD8-5172-4A2E-9155-69EE200A2207}" type="sibTrans" cxnId="{792C7A2B-8FE4-49EB-9BFD-223CF3B664E9}">
      <dgm:prSet/>
      <dgm:spPr/>
    </dgm:pt>
    <dgm:pt modelId="{35402CC9-001F-41AD-85B2-8AEE329AD0B7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Greater then</a:t>
          </a:r>
        </a:p>
      </dgm:t>
    </dgm:pt>
    <dgm:pt modelId="{9D1B9ED3-29E1-4606-B908-D026B7A2F19F}" type="parTrans" cxnId="{E637B723-F95E-4663-874B-62C296F0ACA2}">
      <dgm:prSet/>
      <dgm:spPr/>
    </dgm:pt>
    <dgm:pt modelId="{81799128-4E01-4CB9-8727-2AE2E6F9B1F2}" type="sibTrans" cxnId="{E637B723-F95E-4663-874B-62C296F0ACA2}">
      <dgm:prSet/>
      <dgm:spPr/>
    </dgm:pt>
    <dgm:pt modelId="{0F86B96F-C336-436E-97D0-696671283941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Less than</a:t>
          </a:r>
        </a:p>
      </dgm:t>
    </dgm:pt>
    <dgm:pt modelId="{9D8B00F8-8076-4B06-8072-02B2D7E4226A}" type="parTrans" cxnId="{61D051F5-A794-4294-A402-340E64A1C1AA}">
      <dgm:prSet/>
      <dgm:spPr/>
    </dgm:pt>
    <dgm:pt modelId="{D470B6EA-0AFA-4B6B-AAAC-FDEB3D78DDD2}" type="sibTrans" cxnId="{61D051F5-A794-4294-A402-340E64A1C1AA}">
      <dgm:prSet/>
      <dgm:spPr/>
    </dgm:pt>
    <dgm:pt modelId="{E0296A30-7D12-4CB6-B8C0-31CDF9C1F9F0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Greater than or equal to</a:t>
          </a:r>
        </a:p>
      </dgm:t>
    </dgm:pt>
    <dgm:pt modelId="{6FAA5F05-94EF-4B6D-A88E-F2DAB29E812D}" type="parTrans" cxnId="{0285CE46-F355-4826-80C6-3516232C47F8}">
      <dgm:prSet/>
      <dgm:spPr/>
    </dgm:pt>
    <dgm:pt modelId="{59A12BB8-FAD7-4D59-AAD7-D6E0E25D171C}" type="sibTrans" cxnId="{0285CE46-F355-4826-80C6-3516232C47F8}">
      <dgm:prSet/>
      <dgm:spPr/>
    </dgm:pt>
    <dgm:pt modelId="{F811FF70-566F-49B5-B2B8-AB4094A573EF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Less than or equal to</a:t>
          </a:r>
        </a:p>
      </dgm:t>
    </dgm:pt>
    <dgm:pt modelId="{676B4752-AEDF-415A-A09E-8FB1CEE1261C}" type="parTrans" cxnId="{3BC42F1E-6963-4335-9E22-D2857E817F49}">
      <dgm:prSet/>
      <dgm:spPr/>
    </dgm:pt>
    <dgm:pt modelId="{1CB2C96D-8341-43E3-9509-1138C231B8C5}" type="sibTrans" cxnId="{3BC42F1E-6963-4335-9E22-D2857E817F49}">
      <dgm:prSet/>
      <dgm:spPr/>
    </dgm:pt>
    <dgm:pt modelId="{956271E5-F226-4D2D-BF73-2AE6692BBBB9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NOT</a:t>
          </a:r>
        </a:p>
      </dgm:t>
    </dgm:pt>
    <dgm:pt modelId="{B2699870-7354-4609-A255-66A03976E2D1}" type="parTrans" cxnId="{0434F57F-CEE8-4E74-8B82-AF98F6623961}">
      <dgm:prSet/>
      <dgm:spPr/>
    </dgm:pt>
    <dgm:pt modelId="{535D26F3-92BE-48CA-86FB-193CBCD78ACF}" type="sibTrans" cxnId="{0434F57F-CEE8-4E74-8B82-AF98F6623961}">
      <dgm:prSet/>
      <dgm:spPr/>
    </dgm:pt>
    <dgm:pt modelId="{1D3D77B6-972F-4EAB-BCA5-C168D4CF6DC8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IN</a:t>
          </a:r>
        </a:p>
      </dgm:t>
    </dgm:pt>
    <dgm:pt modelId="{DA2A4C23-F011-402D-9C04-A59F7F434E05}" type="parTrans" cxnId="{AD984854-F1C2-41C6-B299-9604D36C1046}">
      <dgm:prSet/>
      <dgm:spPr/>
    </dgm:pt>
    <dgm:pt modelId="{6A79293A-DA34-4C2A-8214-91872F42644B}" type="sibTrans" cxnId="{AD984854-F1C2-41C6-B299-9604D36C1046}">
      <dgm:prSet/>
      <dgm:spPr/>
    </dgm:pt>
    <dgm:pt modelId="{58B408A3-3CF2-406B-9EA1-265702AF8688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BETWEEN</a:t>
          </a:r>
        </a:p>
      </dgm:t>
    </dgm:pt>
    <dgm:pt modelId="{B0E41B77-1F17-4942-897A-932409983C2D}" type="parTrans" cxnId="{17B8C3A1-EC1C-410E-8DB4-308A1764F743}">
      <dgm:prSet/>
      <dgm:spPr/>
    </dgm:pt>
    <dgm:pt modelId="{577D3012-19B4-418F-BE77-F5364EC50E4C}" type="sibTrans" cxnId="{17B8C3A1-EC1C-410E-8DB4-308A1764F743}">
      <dgm:prSet/>
      <dgm:spPr/>
    </dgm:pt>
    <dgm:pt modelId="{8E4B1040-6357-4AD4-B173-7BC3DC5A9176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LIKE</a:t>
          </a:r>
        </a:p>
      </dgm:t>
    </dgm:pt>
    <dgm:pt modelId="{4692F5FF-5757-42FE-BCAC-76ABBC5B5965}" type="parTrans" cxnId="{7B8D738A-F9E7-4B35-B9A7-53D5C8366527}">
      <dgm:prSet/>
      <dgm:spPr/>
    </dgm:pt>
    <dgm:pt modelId="{7FFF95A1-8515-4335-A718-F84A6069F387}" type="sibTrans" cxnId="{7B8D738A-F9E7-4B35-B9A7-53D5C8366527}">
      <dgm:prSet/>
      <dgm:spPr/>
    </dgm:pt>
    <dgm:pt modelId="{34152161-026C-494F-BE82-C2F60E5DCCB7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IS NULL</a:t>
          </a:r>
        </a:p>
      </dgm:t>
    </dgm:pt>
    <dgm:pt modelId="{C82EE479-3527-446B-A20D-235294D1CAB2}" type="parTrans" cxnId="{A7E42DFD-A156-44F0-AD97-880E0CCC4318}">
      <dgm:prSet/>
      <dgm:spPr/>
    </dgm:pt>
    <dgm:pt modelId="{0D75F1D7-367F-44F6-929B-C9FA372E9AC5}" type="sibTrans" cxnId="{A7E42DFD-A156-44F0-AD97-880E0CCC4318}">
      <dgm:prSet/>
      <dgm:spPr/>
    </dgm:pt>
    <dgm:pt modelId="{BD45EABA-6440-40A7-8E5F-C702140F8858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IS NOT NULL</a:t>
          </a:r>
        </a:p>
      </dgm:t>
    </dgm:pt>
    <dgm:pt modelId="{68ECCFAC-EFFC-4F7A-9851-3C19AC52FE3C}" type="parTrans" cxnId="{FF00B7B2-8BC1-45C2-BDFB-B8AE19C137C5}">
      <dgm:prSet/>
      <dgm:spPr/>
    </dgm:pt>
    <dgm:pt modelId="{5FF63F95-9F7B-4019-BBC7-5AC4ACC52B23}" type="sibTrans" cxnId="{FF00B7B2-8BC1-45C2-BDFB-B8AE19C137C5}">
      <dgm:prSet/>
      <dgm:spPr/>
    </dgm:pt>
    <dgm:pt modelId="{4AD7116D-4C06-438C-B105-AEB7E143D409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UNION</a:t>
          </a:r>
        </a:p>
      </dgm:t>
    </dgm:pt>
    <dgm:pt modelId="{0F071CCF-5E12-47CA-BC39-284DD316EF1A}" type="parTrans" cxnId="{31517EB4-A20B-4D96-9D95-24EB671A4F0C}">
      <dgm:prSet/>
      <dgm:spPr/>
    </dgm:pt>
    <dgm:pt modelId="{E9888B74-AF57-47F3-B234-977A57C85792}" type="sibTrans" cxnId="{31517EB4-A20B-4D96-9D95-24EB671A4F0C}">
      <dgm:prSet/>
      <dgm:spPr/>
    </dgm:pt>
    <dgm:pt modelId="{FEC089B6-FEAB-461F-98A9-B30E110C1340}">
      <dgm:prSet phldr="0"/>
      <dgm:spPr/>
      <dgm:t>
        <a:bodyPr/>
        <a:lstStyle/>
        <a:p>
          <a:pPr rtl="0"/>
          <a:r>
            <a:rPr lang="en-US" b="0" dirty="0">
              <a:latin typeface="Roboto Slab"/>
              <a:ea typeface="Roboto Slab"/>
              <a:cs typeface="Roboto Slab"/>
            </a:rPr>
            <a:t>UNION ALL</a:t>
          </a:r>
        </a:p>
      </dgm:t>
    </dgm:pt>
    <dgm:pt modelId="{7C293A51-0A4E-437C-883F-85B72E689948}" type="parTrans" cxnId="{E64D82F0-2105-4A7E-926D-C9F4552BCAEC}">
      <dgm:prSet/>
      <dgm:spPr/>
    </dgm:pt>
    <dgm:pt modelId="{6E6EAE42-4B90-4A0B-B236-44969B9E4FC2}" type="sibTrans" cxnId="{E64D82F0-2105-4A7E-926D-C9F4552BCAEC}">
      <dgm:prSet/>
      <dgm:spPr/>
    </dgm:pt>
    <dgm:pt modelId="{129B4844-6C95-49CC-91F8-9BC672CA70E0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INTERSECT</a:t>
          </a:r>
        </a:p>
      </dgm:t>
    </dgm:pt>
    <dgm:pt modelId="{1B5E515B-88E8-4797-AE9A-6C747D888D5B}" type="parTrans" cxnId="{78FE2816-C45E-43B5-9648-BFA60FBEE60C}">
      <dgm:prSet/>
      <dgm:spPr/>
    </dgm:pt>
    <dgm:pt modelId="{85A8CB5E-2992-4C24-8A1B-522101A1B2E2}" type="sibTrans" cxnId="{78FE2816-C45E-43B5-9648-BFA60FBEE60C}">
      <dgm:prSet/>
      <dgm:spPr/>
    </dgm:pt>
    <dgm:pt modelId="{84D94EE0-1643-4692-B4B5-10A39AE2E3C5}">
      <dgm:prSet phldr="0"/>
      <dgm:spPr/>
      <dgm:t>
        <a:bodyPr/>
        <a:lstStyle/>
        <a:p>
          <a:r>
            <a:rPr lang="en-US" b="0" dirty="0">
              <a:latin typeface="Roboto Slab"/>
              <a:ea typeface="Roboto Slab"/>
              <a:cs typeface="Roboto Slab"/>
            </a:rPr>
            <a:t>MINUS</a:t>
          </a:r>
        </a:p>
      </dgm:t>
    </dgm:pt>
    <dgm:pt modelId="{A7B34DE1-EC0A-4FE4-A999-D2C4D719E18E}" type="parTrans" cxnId="{562055FF-2F59-43EC-BCB4-0F6016E09B26}">
      <dgm:prSet/>
      <dgm:spPr/>
    </dgm:pt>
    <dgm:pt modelId="{26B3B831-5C60-434A-98D2-E39F7BD8512D}" type="sibTrans" cxnId="{562055FF-2F59-43EC-BCB4-0F6016E09B26}">
      <dgm:prSet/>
      <dgm:spPr/>
    </dgm:pt>
    <dgm:pt modelId="{602A1FCE-F31F-48CE-9E2A-22D81C608A50}" type="pres">
      <dgm:prSet presAssocID="{B216DAE2-E752-4330-A466-7F252A773C28}" presName="Name0" presStyleCnt="0">
        <dgm:presLayoutVars>
          <dgm:dir/>
          <dgm:animLvl val="lvl"/>
          <dgm:resizeHandles val="exact"/>
        </dgm:presLayoutVars>
      </dgm:prSet>
      <dgm:spPr/>
    </dgm:pt>
    <dgm:pt modelId="{09A70896-6A15-4E8F-AB51-8B3A36F5EAE3}" type="pres">
      <dgm:prSet presAssocID="{30FC7953-6655-4B3E-91B4-5D4902A1843A}" presName="composite" presStyleCnt="0"/>
      <dgm:spPr/>
    </dgm:pt>
    <dgm:pt modelId="{B9D54F21-C7E4-41C2-AEEE-E2C68902DA5B}" type="pres">
      <dgm:prSet presAssocID="{30FC7953-6655-4B3E-91B4-5D4902A1843A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55ABDFFC-6F72-4A66-8000-42EB0AE6CBDC}" type="pres">
      <dgm:prSet presAssocID="{30FC7953-6655-4B3E-91B4-5D4902A1843A}" presName="desTx" presStyleLbl="alignAccFollowNode1" presStyleIdx="0" presStyleCnt="4">
        <dgm:presLayoutVars>
          <dgm:bulletEnabled val="1"/>
        </dgm:presLayoutVars>
      </dgm:prSet>
      <dgm:spPr/>
    </dgm:pt>
    <dgm:pt modelId="{52CCFBED-4103-47E6-A57C-4DAA36C3DBC3}" type="pres">
      <dgm:prSet presAssocID="{763AAB0D-319E-4119-86CD-9EF674E85CF9}" presName="space" presStyleCnt="0"/>
      <dgm:spPr/>
    </dgm:pt>
    <dgm:pt modelId="{1FA6A949-5A64-4FC0-AF0A-4F7FCF9C7750}" type="pres">
      <dgm:prSet presAssocID="{811490DE-2F45-4613-918B-DCF0B6F9F82A}" presName="composite" presStyleCnt="0"/>
      <dgm:spPr/>
    </dgm:pt>
    <dgm:pt modelId="{687AFD7C-FA1D-44E5-A13F-76A4C0B2651F}" type="pres">
      <dgm:prSet presAssocID="{811490DE-2F45-4613-918B-DCF0B6F9F82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7D2C2A2F-6643-443F-ADF7-5A32BEDE2621}" type="pres">
      <dgm:prSet presAssocID="{811490DE-2F45-4613-918B-DCF0B6F9F82A}" presName="desTx" presStyleLbl="alignAccFollowNode1" presStyleIdx="1" presStyleCnt="4">
        <dgm:presLayoutVars>
          <dgm:bulletEnabled val="1"/>
        </dgm:presLayoutVars>
      </dgm:prSet>
      <dgm:spPr/>
    </dgm:pt>
    <dgm:pt modelId="{5EA5B261-6D98-42B9-95B2-36F5451C4AD5}" type="pres">
      <dgm:prSet presAssocID="{8D741BCA-85AC-4FD6-8DDD-5D82E787C726}" presName="space" presStyleCnt="0"/>
      <dgm:spPr/>
    </dgm:pt>
    <dgm:pt modelId="{CC4E38CD-8F5A-44DD-AE54-6740F0B83801}" type="pres">
      <dgm:prSet presAssocID="{1F2E6B04-314C-4FC8-9F29-B9F4F707F2D8}" presName="composite" presStyleCnt="0"/>
      <dgm:spPr/>
    </dgm:pt>
    <dgm:pt modelId="{0FFAA495-2FD4-4AD7-BE03-7B4E21E62CE8}" type="pres">
      <dgm:prSet presAssocID="{1F2E6B04-314C-4FC8-9F29-B9F4F707F2D8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BE3DB29E-7FDF-4653-B8B1-7FA04A189676}" type="pres">
      <dgm:prSet presAssocID="{1F2E6B04-314C-4FC8-9F29-B9F4F707F2D8}" presName="desTx" presStyleLbl="alignAccFollowNode1" presStyleIdx="2" presStyleCnt="4">
        <dgm:presLayoutVars>
          <dgm:bulletEnabled val="1"/>
        </dgm:presLayoutVars>
      </dgm:prSet>
      <dgm:spPr/>
    </dgm:pt>
    <dgm:pt modelId="{355A9040-DC59-42CB-BC09-5DD51CFD569C}" type="pres">
      <dgm:prSet presAssocID="{A4906B47-62A4-4D4D-A73F-AF432EFF5BD3}" presName="space" presStyleCnt="0"/>
      <dgm:spPr/>
    </dgm:pt>
    <dgm:pt modelId="{89142820-9AAB-4B2D-8EB6-BAB1B4F21991}" type="pres">
      <dgm:prSet presAssocID="{DFEAE785-48AD-4EB7-8E05-F0294779DBA4}" presName="composite" presStyleCnt="0"/>
      <dgm:spPr/>
    </dgm:pt>
    <dgm:pt modelId="{3A094BD4-E9B1-47E3-BDBF-50CAE9AA1F7F}" type="pres">
      <dgm:prSet presAssocID="{DFEAE785-48AD-4EB7-8E05-F0294779DBA4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15296312-FF26-4D64-B1CA-CC6E66DB5EA2}" type="pres">
      <dgm:prSet presAssocID="{DFEAE785-48AD-4EB7-8E05-F0294779DBA4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303FB005-4257-43B0-A71B-BEEBAC7D9531}" type="presOf" srcId="{8E4B1040-6357-4AD4-B173-7BC3DC5A9176}" destId="{BE3DB29E-7FDF-4653-B8B1-7FA04A189676}" srcOrd="0" destOrd="5" presId="urn:microsoft.com/office/officeart/2005/8/layout/hList1"/>
    <dgm:cxn modelId="{5603E10A-D5EC-4E63-9053-35C6C45EB59C}" srcId="{811490DE-2F45-4613-918B-DCF0B6F9F82A}" destId="{B02446D0-012F-486F-9CE0-C02E30BCE338}" srcOrd="0" destOrd="0" parTransId="{9CBE0A64-B48E-42C2-B19C-4787A6A56111}" sibTransId="{B393072C-E238-4EDA-88DB-6C85C489153E}"/>
    <dgm:cxn modelId="{10AA640C-D195-4D00-A8E5-5BBC1E511FB7}" type="presOf" srcId="{B216DAE2-E752-4330-A466-7F252A773C28}" destId="{602A1FCE-F31F-48CE-9E2A-22D81C608A50}" srcOrd="0" destOrd="0" presId="urn:microsoft.com/office/officeart/2005/8/layout/hList1"/>
    <dgm:cxn modelId="{1F5B980F-D2D0-48A8-B9F6-E760B179A6AE}" type="presOf" srcId="{35402CC9-001F-41AD-85B2-8AEE329AD0B7}" destId="{7D2C2A2F-6643-443F-ADF7-5A32BEDE2621}" srcOrd="0" destOrd="2" presId="urn:microsoft.com/office/officeart/2005/8/layout/hList1"/>
    <dgm:cxn modelId="{78FE2816-C45E-43B5-9648-BFA60FBEE60C}" srcId="{DFEAE785-48AD-4EB7-8E05-F0294779DBA4}" destId="{129B4844-6C95-49CC-91F8-9BC672CA70E0}" srcOrd="2" destOrd="0" parTransId="{1B5E515B-88E8-4797-AE9A-6C747D888D5B}" sibTransId="{85A8CB5E-2992-4C24-8A1B-522101A1B2E2}"/>
    <dgm:cxn modelId="{DB3A4719-804F-4623-A7F3-45CD19EF2341}" type="presOf" srcId="{E0296A30-7D12-4CB6-B8C0-31CDF9C1F9F0}" destId="{7D2C2A2F-6643-443F-ADF7-5A32BEDE2621}" srcOrd="0" destOrd="4" presId="urn:microsoft.com/office/officeart/2005/8/layout/hList1"/>
    <dgm:cxn modelId="{6702B71A-1C74-4BE5-BA51-BAE6581D1F11}" type="presOf" srcId="{84D94EE0-1643-4692-B4B5-10A39AE2E3C5}" destId="{15296312-FF26-4D64-B1CA-CC6E66DB5EA2}" srcOrd="0" destOrd="3" presId="urn:microsoft.com/office/officeart/2005/8/layout/hList1"/>
    <dgm:cxn modelId="{3BC42F1E-6963-4335-9E22-D2857E817F49}" srcId="{811490DE-2F45-4613-918B-DCF0B6F9F82A}" destId="{F811FF70-566F-49B5-B2B8-AB4094A573EF}" srcOrd="5" destOrd="0" parTransId="{676B4752-AEDF-415A-A09E-8FB1CEE1261C}" sibTransId="{1CB2C96D-8341-43E3-9509-1138C231B8C5}"/>
    <dgm:cxn modelId="{3240A521-F379-4A91-A391-A7F35789B487}" srcId="{B216DAE2-E752-4330-A466-7F252A773C28}" destId="{30FC7953-6655-4B3E-91B4-5D4902A1843A}" srcOrd="0" destOrd="0" parTransId="{B9AED4EE-DB9B-4629-A743-B442A20E4921}" sibTransId="{763AAB0D-319E-4119-86CD-9EF674E85CF9}"/>
    <dgm:cxn modelId="{E637B723-F95E-4663-874B-62C296F0ACA2}" srcId="{811490DE-2F45-4613-918B-DCF0B6F9F82A}" destId="{35402CC9-001F-41AD-85B2-8AEE329AD0B7}" srcOrd="2" destOrd="0" parTransId="{9D1B9ED3-29E1-4606-B908-D026B7A2F19F}" sibTransId="{81799128-4E01-4CB9-8727-2AE2E6F9B1F2}"/>
    <dgm:cxn modelId="{CD918A27-74B5-41D1-B0AE-29DD7FB1D61B}" type="presOf" srcId="{1D3D77B6-972F-4EAB-BCA5-C168D4CF6DC8}" destId="{BE3DB29E-7FDF-4653-B8B1-7FA04A189676}" srcOrd="0" destOrd="3" presId="urn:microsoft.com/office/officeart/2005/8/layout/hList1"/>
    <dgm:cxn modelId="{F2504229-7C61-4C40-85D2-FF9D731E13AC}" type="presOf" srcId="{35C11F4E-08D3-4469-A249-978A13D75066}" destId="{BE3DB29E-7FDF-4653-B8B1-7FA04A189676}" srcOrd="0" destOrd="1" presId="urn:microsoft.com/office/officeart/2005/8/layout/hList1"/>
    <dgm:cxn modelId="{61481E2A-5F5D-4BCA-A5CF-60BD76E9BB0A}" srcId="{B216DAE2-E752-4330-A466-7F252A773C28}" destId="{DFEAE785-48AD-4EB7-8E05-F0294779DBA4}" srcOrd="3" destOrd="0" parTransId="{FDF3A56A-45DA-4014-B928-FBF0751ABAAD}" sibTransId="{98E62369-5E02-40F6-B5EE-F75FEF228303}"/>
    <dgm:cxn modelId="{792C7A2B-8FE4-49EB-9BFD-223CF3B664E9}" srcId="{30FC7953-6655-4B3E-91B4-5D4902A1843A}" destId="{D6C026FF-CB6B-47E5-9371-BF11C17CE1C1}" srcOrd="3" destOrd="0" parTransId="{4A12FFA4-0DDF-4F6C-8DC6-7650B9B05531}" sibTransId="{8CC26CD8-5172-4A2E-9155-69EE200A2207}"/>
    <dgm:cxn modelId="{412EAD32-1A41-40E4-A300-3DE544EE588B}" srcId="{30FC7953-6655-4B3E-91B4-5D4902A1843A}" destId="{8B3804F0-E2A7-4F48-8AD4-AD29A5D9ACEF}" srcOrd="2" destOrd="0" parTransId="{DA229CAB-5B8D-4385-9E6B-415A074F9147}" sibTransId="{9942F6F8-C598-4FBF-9CE3-9C184753E79E}"/>
    <dgm:cxn modelId="{E8DEED39-8608-47C3-BC37-A2D4760052CA}" srcId="{B216DAE2-E752-4330-A466-7F252A773C28}" destId="{1F2E6B04-314C-4FC8-9F29-B9F4F707F2D8}" srcOrd="2" destOrd="0" parTransId="{1E19AD75-F7E0-482C-BE44-0394D5C39CF4}" sibTransId="{A4906B47-62A4-4D4D-A73F-AF432EFF5BD3}"/>
    <dgm:cxn modelId="{0285CE46-F355-4826-80C6-3516232C47F8}" srcId="{811490DE-2F45-4613-918B-DCF0B6F9F82A}" destId="{E0296A30-7D12-4CB6-B8C0-31CDF9C1F9F0}" srcOrd="4" destOrd="0" parTransId="{6FAA5F05-94EF-4B6D-A88E-F2DAB29E812D}" sibTransId="{59A12BB8-FAD7-4D59-AAD7-D6E0E25D171C}"/>
    <dgm:cxn modelId="{1CA94247-247F-446E-8B56-E2DB8D1E5874}" type="presOf" srcId="{0F86B96F-C336-436E-97D0-696671283941}" destId="{7D2C2A2F-6643-443F-ADF7-5A32BEDE2621}" srcOrd="0" destOrd="3" presId="urn:microsoft.com/office/officeart/2005/8/layout/hList1"/>
    <dgm:cxn modelId="{0E174647-A4F7-48FF-85E6-B385831C03C2}" type="presOf" srcId="{B02446D0-012F-486F-9CE0-C02E30BCE338}" destId="{7D2C2A2F-6643-443F-ADF7-5A32BEDE2621}" srcOrd="0" destOrd="0" presId="urn:microsoft.com/office/officeart/2005/8/layout/hList1"/>
    <dgm:cxn modelId="{D7AF9F4D-F4E5-4355-B1AF-7323613B15F8}" type="presOf" srcId="{DFEAE785-48AD-4EB7-8E05-F0294779DBA4}" destId="{3A094BD4-E9B1-47E3-BDBF-50CAE9AA1F7F}" srcOrd="0" destOrd="0" presId="urn:microsoft.com/office/officeart/2005/8/layout/hList1"/>
    <dgm:cxn modelId="{5FA6AB6E-7DCD-45A2-81C6-1E2ABA6E1224}" type="presOf" srcId="{BD45EABA-6440-40A7-8E5F-C702140F8858}" destId="{BE3DB29E-7FDF-4653-B8B1-7FA04A189676}" srcOrd="0" destOrd="7" presId="urn:microsoft.com/office/officeart/2005/8/layout/hList1"/>
    <dgm:cxn modelId="{1049BB50-7B21-44E3-AFC7-3EFFBBCDAE2A}" srcId="{B216DAE2-E752-4330-A466-7F252A773C28}" destId="{811490DE-2F45-4613-918B-DCF0B6F9F82A}" srcOrd="1" destOrd="0" parTransId="{706CBC19-99D0-49FB-BE56-B922AF37CB69}" sibTransId="{8D741BCA-85AC-4FD6-8DDD-5D82E787C726}"/>
    <dgm:cxn modelId="{20035E72-69EC-4EDE-8949-7799CDDA3B15}" type="presOf" srcId="{4AD7116D-4C06-438C-B105-AEB7E143D409}" destId="{15296312-FF26-4D64-B1CA-CC6E66DB5EA2}" srcOrd="0" destOrd="0" presId="urn:microsoft.com/office/officeart/2005/8/layout/hList1"/>
    <dgm:cxn modelId="{AD984854-F1C2-41C6-B299-9604D36C1046}" srcId="{1F2E6B04-314C-4FC8-9F29-B9F4F707F2D8}" destId="{1D3D77B6-972F-4EAB-BCA5-C168D4CF6DC8}" srcOrd="3" destOrd="0" parTransId="{DA2A4C23-F011-402D-9C04-A59F7F434E05}" sibTransId="{6A79293A-DA34-4C2A-8214-91872F42644B}"/>
    <dgm:cxn modelId="{636FCF76-98CE-431A-81DA-72E10DDEDD54}" type="presOf" srcId="{34152161-026C-494F-BE82-C2F60E5DCCB7}" destId="{BE3DB29E-7FDF-4653-B8B1-7FA04A189676}" srcOrd="0" destOrd="6" presId="urn:microsoft.com/office/officeart/2005/8/layout/hList1"/>
    <dgm:cxn modelId="{0434F57F-CEE8-4E74-8B82-AF98F6623961}" srcId="{1F2E6B04-314C-4FC8-9F29-B9F4F707F2D8}" destId="{956271E5-F226-4D2D-BF73-2AE6692BBBB9}" srcOrd="2" destOrd="0" parTransId="{B2699870-7354-4609-A255-66A03976E2D1}" sibTransId="{535D26F3-92BE-48CA-86FB-193CBCD78ACF}"/>
    <dgm:cxn modelId="{7B8D738A-F9E7-4B35-B9A7-53D5C8366527}" srcId="{1F2E6B04-314C-4FC8-9F29-B9F4F707F2D8}" destId="{8E4B1040-6357-4AD4-B173-7BC3DC5A9176}" srcOrd="5" destOrd="0" parTransId="{4692F5FF-5757-42FE-BCAC-76ABBC5B5965}" sibTransId="{7FFF95A1-8515-4335-A718-F84A6069F387}"/>
    <dgm:cxn modelId="{1608D08B-D8E2-4955-8BE4-A5511217FC29}" type="presOf" srcId="{F811FF70-566F-49B5-B2B8-AB4094A573EF}" destId="{7D2C2A2F-6643-443F-ADF7-5A32BEDE2621}" srcOrd="0" destOrd="5" presId="urn:microsoft.com/office/officeart/2005/8/layout/hList1"/>
    <dgm:cxn modelId="{B970B18C-D6FB-4594-8CF4-97F76B282E6C}" srcId="{811490DE-2F45-4613-918B-DCF0B6F9F82A}" destId="{3DDB87F8-4201-4735-B6E8-70F6FA0CD6CB}" srcOrd="1" destOrd="0" parTransId="{4CC139D0-CEEC-4E94-B849-5CE86E065D0D}" sibTransId="{6302F742-0065-4E99-8AC2-B1F12E8BE734}"/>
    <dgm:cxn modelId="{99F4D88E-4442-4E6D-AADF-1992FA2FD8F5}" type="presOf" srcId="{64B2EBB6-D268-45AF-BACA-11A08C638C90}" destId="{55ABDFFC-6F72-4A66-8000-42EB0AE6CBDC}" srcOrd="0" destOrd="0" presId="urn:microsoft.com/office/officeart/2005/8/layout/hList1"/>
    <dgm:cxn modelId="{F5B7BA90-1BBB-4F11-808A-D31DC909B141}" srcId="{1F2E6B04-314C-4FC8-9F29-B9F4F707F2D8}" destId="{35C11F4E-08D3-4469-A249-978A13D75066}" srcOrd="1" destOrd="0" parTransId="{806B522A-BB0C-4727-A333-02841F7DB6C2}" sibTransId="{E7411581-F5AC-4A89-A120-84C615CDADE8}"/>
    <dgm:cxn modelId="{FA0C0E93-E666-4ED9-BACF-72BA144936B3}" type="presOf" srcId="{811490DE-2F45-4613-918B-DCF0B6F9F82A}" destId="{687AFD7C-FA1D-44E5-A13F-76A4C0B2651F}" srcOrd="0" destOrd="0" presId="urn:microsoft.com/office/officeart/2005/8/layout/hList1"/>
    <dgm:cxn modelId="{C205EA98-CA95-4CEF-A344-FA0DBCE5872F}" srcId="{30FC7953-6655-4B3E-91B4-5D4902A1843A}" destId="{64B2EBB6-D268-45AF-BACA-11A08C638C90}" srcOrd="0" destOrd="0" parTransId="{F5B4E494-74E7-4B8C-8683-A3F23AF9243C}" sibTransId="{F224509F-D9DB-476C-AC98-99FCDD732C62}"/>
    <dgm:cxn modelId="{40D461A0-CA70-4F51-AA00-72DFEDC6F11A}" type="presOf" srcId="{BDF7B02E-ECEA-4AF9-822D-B281884E7141}" destId="{55ABDFFC-6F72-4A66-8000-42EB0AE6CBDC}" srcOrd="0" destOrd="1" presId="urn:microsoft.com/office/officeart/2005/8/layout/hList1"/>
    <dgm:cxn modelId="{17B8C3A1-EC1C-410E-8DB4-308A1764F743}" srcId="{1F2E6B04-314C-4FC8-9F29-B9F4F707F2D8}" destId="{58B408A3-3CF2-406B-9EA1-265702AF8688}" srcOrd="4" destOrd="0" parTransId="{B0E41B77-1F17-4942-897A-932409983C2D}" sibTransId="{577D3012-19B4-418F-BE77-F5364EC50E4C}"/>
    <dgm:cxn modelId="{384DC2A3-5F41-47AB-93E9-AE75D2519662}" srcId="{30FC7953-6655-4B3E-91B4-5D4902A1843A}" destId="{BDF7B02E-ECEA-4AF9-822D-B281884E7141}" srcOrd="1" destOrd="0" parTransId="{5716F3C6-7C19-4355-B2F7-5E1032628C5D}" sibTransId="{3395FE6D-2985-4BDA-B7CE-20C6650CD58B}"/>
    <dgm:cxn modelId="{6CE9EAA3-B7E0-4601-94ED-84E6E8F91E0E}" type="presOf" srcId="{8B3804F0-E2A7-4F48-8AD4-AD29A5D9ACEF}" destId="{55ABDFFC-6F72-4A66-8000-42EB0AE6CBDC}" srcOrd="0" destOrd="2" presId="urn:microsoft.com/office/officeart/2005/8/layout/hList1"/>
    <dgm:cxn modelId="{DA69EDA4-B8B9-45EE-9FC0-DC785CA790B3}" type="presOf" srcId="{D6C026FF-CB6B-47E5-9371-BF11C17CE1C1}" destId="{55ABDFFC-6F72-4A66-8000-42EB0AE6CBDC}" srcOrd="0" destOrd="3" presId="urn:microsoft.com/office/officeart/2005/8/layout/hList1"/>
    <dgm:cxn modelId="{4E9E18AD-F9D4-4CF4-A368-1C3F14F81682}" type="presOf" srcId="{0A8544B1-BC62-4941-B592-CB863FE48512}" destId="{BE3DB29E-7FDF-4653-B8B1-7FA04A189676}" srcOrd="0" destOrd="0" presId="urn:microsoft.com/office/officeart/2005/8/layout/hList1"/>
    <dgm:cxn modelId="{AE4E21B0-FBED-4230-A1CC-AF4763148F0B}" type="presOf" srcId="{956271E5-F226-4D2D-BF73-2AE6692BBBB9}" destId="{BE3DB29E-7FDF-4653-B8B1-7FA04A189676}" srcOrd="0" destOrd="2" presId="urn:microsoft.com/office/officeart/2005/8/layout/hList1"/>
    <dgm:cxn modelId="{FF00B7B2-8BC1-45C2-BDFB-B8AE19C137C5}" srcId="{1F2E6B04-314C-4FC8-9F29-B9F4F707F2D8}" destId="{BD45EABA-6440-40A7-8E5F-C702140F8858}" srcOrd="7" destOrd="0" parTransId="{68ECCFAC-EFFC-4F7A-9851-3C19AC52FE3C}" sibTransId="{5FF63F95-9F7B-4019-BBC7-5AC4ACC52B23}"/>
    <dgm:cxn modelId="{31517EB4-A20B-4D96-9D95-24EB671A4F0C}" srcId="{DFEAE785-48AD-4EB7-8E05-F0294779DBA4}" destId="{4AD7116D-4C06-438C-B105-AEB7E143D409}" srcOrd="0" destOrd="0" parTransId="{0F071CCF-5E12-47CA-BC39-284DD316EF1A}" sibTransId="{E9888B74-AF57-47F3-B234-977A57C85792}"/>
    <dgm:cxn modelId="{24BC51D9-9B7A-4979-B0BB-9942CF545B40}" type="presOf" srcId="{3DDB87F8-4201-4735-B6E8-70F6FA0CD6CB}" destId="{7D2C2A2F-6643-443F-ADF7-5A32BEDE2621}" srcOrd="0" destOrd="1" presId="urn:microsoft.com/office/officeart/2005/8/layout/hList1"/>
    <dgm:cxn modelId="{8938E4DB-85F8-469B-93CE-CE6054AD7D5F}" srcId="{1F2E6B04-314C-4FC8-9F29-B9F4F707F2D8}" destId="{0A8544B1-BC62-4941-B592-CB863FE48512}" srcOrd="0" destOrd="0" parTransId="{CDF075E8-2F8C-4258-B901-D1DB303CD72A}" sibTransId="{45B408CC-FD00-49EE-B428-486AB300A449}"/>
    <dgm:cxn modelId="{224CEDDC-8115-4683-9C63-5C23789F2771}" type="presOf" srcId="{1F2E6B04-314C-4FC8-9F29-B9F4F707F2D8}" destId="{0FFAA495-2FD4-4AD7-BE03-7B4E21E62CE8}" srcOrd="0" destOrd="0" presId="urn:microsoft.com/office/officeart/2005/8/layout/hList1"/>
    <dgm:cxn modelId="{302BB3E3-2851-4E43-B682-89EBF9BC2B52}" type="presOf" srcId="{30FC7953-6655-4B3E-91B4-5D4902A1843A}" destId="{B9D54F21-C7E4-41C2-AEEE-E2C68902DA5B}" srcOrd="0" destOrd="0" presId="urn:microsoft.com/office/officeart/2005/8/layout/hList1"/>
    <dgm:cxn modelId="{261C95EB-75FE-4F1D-8824-C81A70ADF466}" type="presOf" srcId="{FEC089B6-FEAB-461F-98A9-B30E110C1340}" destId="{15296312-FF26-4D64-B1CA-CC6E66DB5EA2}" srcOrd="0" destOrd="1" presId="urn:microsoft.com/office/officeart/2005/8/layout/hList1"/>
    <dgm:cxn modelId="{E64D82F0-2105-4A7E-926D-C9F4552BCAEC}" srcId="{DFEAE785-48AD-4EB7-8E05-F0294779DBA4}" destId="{FEC089B6-FEAB-461F-98A9-B30E110C1340}" srcOrd="1" destOrd="0" parTransId="{7C293A51-0A4E-437C-883F-85B72E689948}" sibTransId="{6E6EAE42-4B90-4A0B-B236-44969B9E4FC2}"/>
    <dgm:cxn modelId="{61D051F5-A794-4294-A402-340E64A1C1AA}" srcId="{811490DE-2F45-4613-918B-DCF0B6F9F82A}" destId="{0F86B96F-C336-436E-97D0-696671283941}" srcOrd="3" destOrd="0" parTransId="{9D8B00F8-8076-4B06-8072-02B2D7E4226A}" sibTransId="{D470B6EA-0AFA-4B6B-AAAC-FDEB3D78DDD2}"/>
    <dgm:cxn modelId="{18418CF7-393A-4AE4-A1C6-D38926DC95EA}" type="presOf" srcId="{129B4844-6C95-49CC-91F8-9BC672CA70E0}" destId="{15296312-FF26-4D64-B1CA-CC6E66DB5EA2}" srcOrd="0" destOrd="2" presId="urn:microsoft.com/office/officeart/2005/8/layout/hList1"/>
    <dgm:cxn modelId="{DD9ABAF9-8D90-4FAC-9218-E8690B3D55FB}" type="presOf" srcId="{58B408A3-3CF2-406B-9EA1-265702AF8688}" destId="{BE3DB29E-7FDF-4653-B8B1-7FA04A189676}" srcOrd="0" destOrd="4" presId="urn:microsoft.com/office/officeart/2005/8/layout/hList1"/>
    <dgm:cxn modelId="{A7E42DFD-A156-44F0-AD97-880E0CCC4318}" srcId="{1F2E6B04-314C-4FC8-9F29-B9F4F707F2D8}" destId="{34152161-026C-494F-BE82-C2F60E5DCCB7}" srcOrd="6" destOrd="0" parTransId="{C82EE479-3527-446B-A20D-235294D1CAB2}" sibTransId="{0D75F1D7-367F-44F6-929B-C9FA372E9AC5}"/>
    <dgm:cxn modelId="{562055FF-2F59-43EC-BCB4-0F6016E09B26}" srcId="{DFEAE785-48AD-4EB7-8E05-F0294779DBA4}" destId="{84D94EE0-1643-4692-B4B5-10A39AE2E3C5}" srcOrd="3" destOrd="0" parTransId="{A7B34DE1-EC0A-4FE4-A999-D2C4D719E18E}" sibTransId="{26B3B831-5C60-434A-98D2-E39F7BD8512D}"/>
    <dgm:cxn modelId="{65276A4B-8483-42F6-8C27-C007B70FBBA5}" type="presParOf" srcId="{602A1FCE-F31F-48CE-9E2A-22D81C608A50}" destId="{09A70896-6A15-4E8F-AB51-8B3A36F5EAE3}" srcOrd="0" destOrd="0" presId="urn:microsoft.com/office/officeart/2005/8/layout/hList1"/>
    <dgm:cxn modelId="{978A25E7-0AA3-4924-8B51-33EC1B59F479}" type="presParOf" srcId="{09A70896-6A15-4E8F-AB51-8B3A36F5EAE3}" destId="{B9D54F21-C7E4-41C2-AEEE-E2C68902DA5B}" srcOrd="0" destOrd="0" presId="urn:microsoft.com/office/officeart/2005/8/layout/hList1"/>
    <dgm:cxn modelId="{314C007F-D76C-44C2-B1F5-E05056E8343E}" type="presParOf" srcId="{09A70896-6A15-4E8F-AB51-8B3A36F5EAE3}" destId="{55ABDFFC-6F72-4A66-8000-42EB0AE6CBDC}" srcOrd="1" destOrd="0" presId="urn:microsoft.com/office/officeart/2005/8/layout/hList1"/>
    <dgm:cxn modelId="{7000D1A6-7C6E-4A55-B681-B618FBF90E8D}" type="presParOf" srcId="{602A1FCE-F31F-48CE-9E2A-22D81C608A50}" destId="{52CCFBED-4103-47E6-A57C-4DAA36C3DBC3}" srcOrd="1" destOrd="0" presId="urn:microsoft.com/office/officeart/2005/8/layout/hList1"/>
    <dgm:cxn modelId="{CD25671B-542A-432B-83D1-C18F68C3676A}" type="presParOf" srcId="{602A1FCE-F31F-48CE-9E2A-22D81C608A50}" destId="{1FA6A949-5A64-4FC0-AF0A-4F7FCF9C7750}" srcOrd="2" destOrd="0" presId="urn:microsoft.com/office/officeart/2005/8/layout/hList1"/>
    <dgm:cxn modelId="{AE97E996-68D5-43CC-9AAE-CF1FEFBA3E14}" type="presParOf" srcId="{1FA6A949-5A64-4FC0-AF0A-4F7FCF9C7750}" destId="{687AFD7C-FA1D-44E5-A13F-76A4C0B2651F}" srcOrd="0" destOrd="0" presId="urn:microsoft.com/office/officeart/2005/8/layout/hList1"/>
    <dgm:cxn modelId="{EC7692D4-A713-44AD-B045-75920C5821EC}" type="presParOf" srcId="{1FA6A949-5A64-4FC0-AF0A-4F7FCF9C7750}" destId="{7D2C2A2F-6643-443F-ADF7-5A32BEDE2621}" srcOrd="1" destOrd="0" presId="urn:microsoft.com/office/officeart/2005/8/layout/hList1"/>
    <dgm:cxn modelId="{87DB00A9-5098-4443-A351-7DEA1778CE5E}" type="presParOf" srcId="{602A1FCE-F31F-48CE-9E2A-22D81C608A50}" destId="{5EA5B261-6D98-42B9-95B2-36F5451C4AD5}" srcOrd="3" destOrd="0" presId="urn:microsoft.com/office/officeart/2005/8/layout/hList1"/>
    <dgm:cxn modelId="{0B8D0DF9-A5E5-4D4E-9483-A61F95770BBA}" type="presParOf" srcId="{602A1FCE-F31F-48CE-9E2A-22D81C608A50}" destId="{CC4E38CD-8F5A-44DD-AE54-6740F0B83801}" srcOrd="4" destOrd="0" presId="urn:microsoft.com/office/officeart/2005/8/layout/hList1"/>
    <dgm:cxn modelId="{BACB7D94-7EBC-4FD1-A26E-5DA835B8EB25}" type="presParOf" srcId="{CC4E38CD-8F5A-44DD-AE54-6740F0B83801}" destId="{0FFAA495-2FD4-4AD7-BE03-7B4E21E62CE8}" srcOrd="0" destOrd="0" presId="urn:microsoft.com/office/officeart/2005/8/layout/hList1"/>
    <dgm:cxn modelId="{552DDCDF-E4F8-4427-97F3-DF347FF109DF}" type="presParOf" srcId="{CC4E38CD-8F5A-44DD-AE54-6740F0B83801}" destId="{BE3DB29E-7FDF-4653-B8B1-7FA04A189676}" srcOrd="1" destOrd="0" presId="urn:microsoft.com/office/officeart/2005/8/layout/hList1"/>
    <dgm:cxn modelId="{C13356EB-F31D-479E-983F-F25391D7AEC5}" type="presParOf" srcId="{602A1FCE-F31F-48CE-9E2A-22D81C608A50}" destId="{355A9040-DC59-42CB-BC09-5DD51CFD569C}" srcOrd="5" destOrd="0" presId="urn:microsoft.com/office/officeart/2005/8/layout/hList1"/>
    <dgm:cxn modelId="{AA90F975-0558-4C5A-838E-818BA68232C6}" type="presParOf" srcId="{602A1FCE-F31F-48CE-9E2A-22D81C608A50}" destId="{89142820-9AAB-4B2D-8EB6-BAB1B4F21991}" srcOrd="6" destOrd="0" presId="urn:microsoft.com/office/officeart/2005/8/layout/hList1"/>
    <dgm:cxn modelId="{A6FCE287-9CD6-472B-9E3C-A8F8E0521455}" type="presParOf" srcId="{89142820-9AAB-4B2D-8EB6-BAB1B4F21991}" destId="{3A094BD4-E9B1-47E3-BDBF-50CAE9AA1F7F}" srcOrd="0" destOrd="0" presId="urn:microsoft.com/office/officeart/2005/8/layout/hList1"/>
    <dgm:cxn modelId="{9571A360-4EFA-4DDC-A161-3FDBFC7C8051}" type="presParOf" srcId="{89142820-9AAB-4B2D-8EB6-BAB1B4F21991}" destId="{15296312-FF26-4D64-B1CA-CC6E66DB5EA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52D50F8-6D8E-499A-A42E-8D8500B94A3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B3B504-A2B8-40BC-9067-5E7AD2EDE436}">
      <dgm:prSet phldrT="[Text]" phldr="0"/>
      <dgm:spPr/>
      <dgm:t>
        <a:bodyPr/>
        <a:lstStyle/>
        <a:p>
          <a:r>
            <a:rPr lang="en-US" b="1" dirty="0">
              <a:latin typeface="Roboto Slab"/>
              <a:ea typeface="Roboto Slab"/>
              <a:cs typeface="Roboto Slab"/>
            </a:rPr>
            <a:t>COUNT</a:t>
          </a:r>
        </a:p>
      </dgm:t>
    </dgm:pt>
    <dgm:pt modelId="{0265DA07-C2D2-4126-8A2C-A4786062F7DA}" type="parTrans" cxnId="{8B22DE04-FEB9-4B7E-85D2-D3FA8CD20050}">
      <dgm:prSet/>
      <dgm:spPr/>
      <dgm:t>
        <a:bodyPr/>
        <a:lstStyle/>
        <a:p>
          <a:endParaRPr lang="en-US"/>
        </a:p>
      </dgm:t>
    </dgm:pt>
    <dgm:pt modelId="{4A9F355D-3AC8-4F83-A37A-C3CF5311E523}" type="sibTrans" cxnId="{8B22DE04-FEB9-4B7E-85D2-D3FA8CD20050}">
      <dgm:prSet/>
      <dgm:spPr/>
      <dgm:t>
        <a:bodyPr/>
        <a:lstStyle/>
        <a:p>
          <a:endParaRPr lang="en-US"/>
        </a:p>
      </dgm:t>
    </dgm:pt>
    <dgm:pt modelId="{88382C2E-35D5-48CD-882E-DA24EABE2681}">
      <dgm:prSet phldrT="[Text]"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Counts the number of rows in a group.</a:t>
          </a:r>
        </a:p>
      </dgm:t>
    </dgm:pt>
    <dgm:pt modelId="{54F69828-85F9-43A6-9867-6E8DB591868A}" type="parTrans" cxnId="{0D6FC827-F6D1-4D74-AF7C-E1A849349784}">
      <dgm:prSet/>
      <dgm:spPr/>
      <dgm:t>
        <a:bodyPr/>
        <a:lstStyle/>
        <a:p>
          <a:endParaRPr lang="en-US"/>
        </a:p>
      </dgm:t>
    </dgm:pt>
    <dgm:pt modelId="{CC58A21D-3953-42FF-934F-91FB3E8ED79B}" type="sibTrans" cxnId="{0D6FC827-F6D1-4D74-AF7C-E1A849349784}">
      <dgm:prSet/>
      <dgm:spPr/>
      <dgm:t>
        <a:bodyPr/>
        <a:lstStyle/>
        <a:p>
          <a:endParaRPr lang="en-US"/>
        </a:p>
      </dgm:t>
    </dgm:pt>
    <dgm:pt modelId="{C9629752-1639-41FB-88B6-5CAA39FE9234}">
      <dgm:prSet phldrT="[Text]"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SELECT COUNT(*) AS </a:t>
          </a:r>
          <a:r>
            <a:rPr lang="en-US" dirty="0" err="1">
              <a:latin typeface="Roboto Slab"/>
              <a:ea typeface="Roboto Slab"/>
              <a:cs typeface="Roboto Slab"/>
            </a:rPr>
            <a:t>total_records</a:t>
          </a:r>
          <a:r>
            <a:rPr lang="en-US" dirty="0">
              <a:latin typeface="Roboto Slab"/>
              <a:ea typeface="Roboto Slab"/>
              <a:cs typeface="Roboto Slab"/>
            </a:rPr>
            <a:t> FROM </a:t>
          </a:r>
          <a:r>
            <a:rPr lang="en-US" dirty="0">
              <a:latin typeface="Roboto Slab"/>
              <a:ea typeface="Roboto Slab"/>
              <a:cs typeface="Calibri"/>
            </a:rPr>
            <a:t>employees</a:t>
          </a:r>
          <a:r>
            <a:rPr lang="en-US" dirty="0">
              <a:latin typeface="Roboto Slab"/>
              <a:ea typeface="Roboto Slab"/>
              <a:cs typeface="Roboto Slab"/>
            </a:rPr>
            <a:t>;</a:t>
          </a:r>
        </a:p>
      </dgm:t>
    </dgm:pt>
    <dgm:pt modelId="{BE2255E0-4F67-480D-BEDA-A17D80DFEBD8}" type="parTrans" cxnId="{A4EBE910-6CA8-418C-8A7D-877F7B5F4152}">
      <dgm:prSet/>
      <dgm:spPr/>
      <dgm:t>
        <a:bodyPr/>
        <a:lstStyle/>
        <a:p>
          <a:endParaRPr lang="en-US"/>
        </a:p>
      </dgm:t>
    </dgm:pt>
    <dgm:pt modelId="{C86B147D-A13A-4EA6-9C67-8C06C5D8E5DE}" type="sibTrans" cxnId="{A4EBE910-6CA8-418C-8A7D-877F7B5F4152}">
      <dgm:prSet/>
      <dgm:spPr/>
      <dgm:t>
        <a:bodyPr/>
        <a:lstStyle/>
        <a:p>
          <a:endParaRPr lang="en-US"/>
        </a:p>
      </dgm:t>
    </dgm:pt>
    <dgm:pt modelId="{756B9ECE-D5BE-45BD-A75C-CADF0D1172C5}">
      <dgm:prSet phldrT="[Text]" phldr="0"/>
      <dgm:spPr/>
      <dgm:t>
        <a:bodyPr/>
        <a:lstStyle/>
        <a:p>
          <a:r>
            <a:rPr lang="en-US" b="1" dirty="0">
              <a:latin typeface="Roboto Slab"/>
              <a:ea typeface="Roboto Slab"/>
              <a:cs typeface="Roboto Slab"/>
            </a:rPr>
            <a:t>SUM</a:t>
          </a:r>
        </a:p>
      </dgm:t>
    </dgm:pt>
    <dgm:pt modelId="{CF6E93FE-D3D3-4E63-BA8E-D2485BD9B4B1}" type="parTrans" cxnId="{A73C62DD-878B-4426-9D18-60E8A726272F}">
      <dgm:prSet/>
      <dgm:spPr/>
      <dgm:t>
        <a:bodyPr/>
        <a:lstStyle/>
        <a:p>
          <a:endParaRPr lang="en-US"/>
        </a:p>
      </dgm:t>
    </dgm:pt>
    <dgm:pt modelId="{0E487536-0D0C-45FF-988B-41479E1E00A2}" type="sibTrans" cxnId="{A73C62DD-878B-4426-9D18-60E8A726272F}">
      <dgm:prSet/>
      <dgm:spPr/>
      <dgm:t>
        <a:bodyPr/>
        <a:lstStyle/>
        <a:p>
          <a:endParaRPr lang="en-US"/>
        </a:p>
      </dgm:t>
    </dgm:pt>
    <dgm:pt modelId="{CC31E2A3-2766-46AA-BAD1-B7771B93973A}">
      <dgm:prSet phldrT="[Text]"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Calculates the sum of a numeric column.</a:t>
          </a:r>
        </a:p>
      </dgm:t>
    </dgm:pt>
    <dgm:pt modelId="{CFFD3BB1-A277-45B3-B73B-B9B4D99B2C8D}" type="parTrans" cxnId="{7501029E-B2EB-41C7-809F-B835179EEE35}">
      <dgm:prSet/>
      <dgm:spPr/>
      <dgm:t>
        <a:bodyPr/>
        <a:lstStyle/>
        <a:p>
          <a:endParaRPr lang="en-US"/>
        </a:p>
      </dgm:t>
    </dgm:pt>
    <dgm:pt modelId="{8622F81D-4FDE-464A-BA97-2A74D6EF3EE8}" type="sibTrans" cxnId="{7501029E-B2EB-41C7-809F-B835179EEE35}">
      <dgm:prSet/>
      <dgm:spPr/>
      <dgm:t>
        <a:bodyPr/>
        <a:lstStyle/>
        <a:p>
          <a:endParaRPr lang="en-US"/>
        </a:p>
      </dgm:t>
    </dgm:pt>
    <dgm:pt modelId="{96A540C7-5BD0-4111-94C2-8D7FDE3CE6BC}">
      <dgm:prSet phldrT="[Text]"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SELECT SUM(salary) AS </a:t>
          </a:r>
          <a:r>
            <a:rPr lang="en-US" dirty="0" err="1">
              <a:latin typeface="Roboto Slab"/>
              <a:ea typeface="Roboto Slab"/>
              <a:cs typeface="Roboto Slab"/>
            </a:rPr>
            <a:t>total_salary</a:t>
          </a:r>
          <a:r>
            <a:rPr lang="en-US" dirty="0">
              <a:latin typeface="Roboto Slab"/>
              <a:ea typeface="Roboto Slab"/>
              <a:cs typeface="Roboto Slab"/>
            </a:rPr>
            <a:t> FROM employees;</a:t>
          </a:r>
        </a:p>
      </dgm:t>
    </dgm:pt>
    <dgm:pt modelId="{D3B2D48C-B409-49FD-8E5B-5E1BAA17EDA0}" type="parTrans" cxnId="{EEB4C14C-D023-4711-9495-D56501DA6451}">
      <dgm:prSet/>
      <dgm:spPr/>
      <dgm:t>
        <a:bodyPr/>
        <a:lstStyle/>
        <a:p>
          <a:endParaRPr lang="en-US"/>
        </a:p>
      </dgm:t>
    </dgm:pt>
    <dgm:pt modelId="{19D576DC-8B38-490F-973E-B5476FF5F1D8}" type="sibTrans" cxnId="{EEB4C14C-D023-4711-9495-D56501DA6451}">
      <dgm:prSet/>
      <dgm:spPr/>
      <dgm:t>
        <a:bodyPr/>
        <a:lstStyle/>
        <a:p>
          <a:endParaRPr lang="en-US"/>
        </a:p>
      </dgm:t>
    </dgm:pt>
    <dgm:pt modelId="{A8CEE197-714E-4065-8057-104D9995FA85}">
      <dgm:prSet phldrT="[Text]" phldr="0"/>
      <dgm:spPr/>
      <dgm:t>
        <a:bodyPr/>
        <a:lstStyle/>
        <a:p>
          <a:r>
            <a:rPr lang="en-US" b="1" dirty="0">
              <a:latin typeface="Roboto Slab"/>
              <a:ea typeface="Roboto Slab"/>
              <a:cs typeface="Roboto Slab"/>
            </a:rPr>
            <a:t>AVG</a:t>
          </a:r>
        </a:p>
      </dgm:t>
    </dgm:pt>
    <dgm:pt modelId="{8A51748A-1FC0-4D67-BA62-C73D5D00039D}" type="parTrans" cxnId="{9A843D3E-42C8-46FE-BE56-FF9CB6458A85}">
      <dgm:prSet/>
      <dgm:spPr/>
      <dgm:t>
        <a:bodyPr/>
        <a:lstStyle/>
        <a:p>
          <a:endParaRPr lang="en-US"/>
        </a:p>
      </dgm:t>
    </dgm:pt>
    <dgm:pt modelId="{C86F9F9D-E92D-465B-96AC-B48675CE87EF}" type="sibTrans" cxnId="{9A843D3E-42C8-46FE-BE56-FF9CB6458A85}">
      <dgm:prSet/>
      <dgm:spPr/>
      <dgm:t>
        <a:bodyPr/>
        <a:lstStyle/>
        <a:p>
          <a:endParaRPr lang="en-US"/>
        </a:p>
      </dgm:t>
    </dgm:pt>
    <dgm:pt modelId="{601FD86E-6F46-46E0-88E8-97EF79B0C8BA}">
      <dgm:prSet phldrT="[Text]"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Calculates the average (mean) of a numeric column.</a:t>
          </a:r>
        </a:p>
      </dgm:t>
    </dgm:pt>
    <dgm:pt modelId="{37233650-52BF-4EE8-B33C-F353DFF3B403}" type="parTrans" cxnId="{DFB9911A-F369-4294-BB1D-9F765227D8F9}">
      <dgm:prSet/>
      <dgm:spPr/>
      <dgm:t>
        <a:bodyPr/>
        <a:lstStyle/>
        <a:p>
          <a:endParaRPr lang="en-US"/>
        </a:p>
      </dgm:t>
    </dgm:pt>
    <dgm:pt modelId="{09E5D237-09F0-4987-A512-A40AED7608B8}" type="sibTrans" cxnId="{DFB9911A-F369-4294-BB1D-9F765227D8F9}">
      <dgm:prSet/>
      <dgm:spPr/>
      <dgm:t>
        <a:bodyPr/>
        <a:lstStyle/>
        <a:p>
          <a:endParaRPr lang="en-US"/>
        </a:p>
      </dgm:t>
    </dgm:pt>
    <dgm:pt modelId="{2233FF0E-F176-4034-99BC-F67E60E32FF7}">
      <dgm:prSet phldrT="[Text]"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SELECT AVG(age) AS </a:t>
          </a:r>
          <a:r>
            <a:rPr lang="en-US" dirty="0" err="1">
              <a:latin typeface="Roboto Slab"/>
              <a:ea typeface="Roboto Slab"/>
              <a:cs typeface="Roboto Slab"/>
            </a:rPr>
            <a:t>average_age</a:t>
          </a:r>
          <a:r>
            <a:rPr lang="en-US" dirty="0">
              <a:latin typeface="Roboto Slab"/>
              <a:ea typeface="Roboto Slab"/>
              <a:cs typeface="Roboto Slab"/>
            </a:rPr>
            <a:t> FROM persons;</a:t>
          </a:r>
        </a:p>
      </dgm:t>
    </dgm:pt>
    <dgm:pt modelId="{3FF8E342-6705-4C74-8B77-E7AA97D217AA}" type="parTrans" cxnId="{6766F8D2-AADE-4CE0-81BE-31FE49C5FDE3}">
      <dgm:prSet/>
      <dgm:spPr/>
      <dgm:t>
        <a:bodyPr/>
        <a:lstStyle/>
        <a:p>
          <a:endParaRPr lang="en-US"/>
        </a:p>
      </dgm:t>
    </dgm:pt>
    <dgm:pt modelId="{5FB06065-D870-4BB8-8D9B-D70512B4A07C}" type="sibTrans" cxnId="{6766F8D2-AADE-4CE0-81BE-31FE49C5FDE3}">
      <dgm:prSet/>
      <dgm:spPr/>
      <dgm:t>
        <a:bodyPr/>
        <a:lstStyle/>
        <a:p>
          <a:endParaRPr lang="en-US"/>
        </a:p>
      </dgm:t>
    </dgm:pt>
    <dgm:pt modelId="{FB241F26-5F26-495F-B398-A07C0AB07769}">
      <dgm:prSet phldr="0"/>
      <dgm:spPr/>
      <dgm:t>
        <a:bodyPr/>
        <a:lstStyle/>
        <a:p>
          <a:pPr rtl="0"/>
          <a:r>
            <a:rPr lang="en-US" b="1" dirty="0">
              <a:latin typeface="Roboto Slab"/>
              <a:ea typeface="Roboto Slab"/>
              <a:cs typeface="Roboto Slab"/>
            </a:rPr>
            <a:t>MIN</a:t>
          </a:r>
        </a:p>
      </dgm:t>
    </dgm:pt>
    <dgm:pt modelId="{764540CA-DF85-4CFC-A839-1D302A4299F0}" type="parTrans" cxnId="{83AA1AF5-8481-469E-9576-B512DFADB3B6}">
      <dgm:prSet/>
      <dgm:spPr/>
    </dgm:pt>
    <dgm:pt modelId="{75EA52E7-D8A8-41D3-8E5C-6246981C0C71}" type="sibTrans" cxnId="{83AA1AF5-8481-469E-9576-B512DFADB3B6}">
      <dgm:prSet/>
      <dgm:spPr/>
    </dgm:pt>
    <dgm:pt modelId="{1E7F476E-6AAD-4363-92F6-C520F2B06E63}">
      <dgm:prSet phldr="0"/>
      <dgm:spPr/>
      <dgm:t>
        <a:bodyPr/>
        <a:lstStyle/>
        <a:p>
          <a:r>
            <a:rPr lang="en-US" b="1" dirty="0">
              <a:latin typeface="Roboto Slab"/>
              <a:ea typeface="Roboto Slab"/>
              <a:cs typeface="Roboto Slab"/>
            </a:rPr>
            <a:t>MAX</a:t>
          </a:r>
        </a:p>
      </dgm:t>
    </dgm:pt>
    <dgm:pt modelId="{327C3671-EF80-4808-B43B-F7126B778251}" type="parTrans" cxnId="{7E7B929F-122C-48DA-B8BC-09B15ED279D7}">
      <dgm:prSet/>
      <dgm:spPr/>
    </dgm:pt>
    <dgm:pt modelId="{83249BA0-7D1A-4372-B6EA-20F96EFB4C88}" type="sibTrans" cxnId="{7E7B929F-122C-48DA-B8BC-09B15ED279D7}">
      <dgm:prSet/>
      <dgm:spPr/>
    </dgm:pt>
    <dgm:pt modelId="{ED654EB1-E8E6-4529-8273-C72BE6E33FDF}">
      <dgm:prSet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Returns the minimum value in a numeric column.</a:t>
          </a:r>
        </a:p>
      </dgm:t>
    </dgm:pt>
    <dgm:pt modelId="{A5F7A03C-EFEC-4AAD-AB2E-37507143ECDA}" type="parTrans" cxnId="{48D0AF06-CDDA-44F8-B547-573E7FAB1F15}">
      <dgm:prSet/>
      <dgm:spPr/>
    </dgm:pt>
    <dgm:pt modelId="{111ED64B-8905-4A27-AECF-BA56E1394836}" type="sibTrans" cxnId="{48D0AF06-CDDA-44F8-B547-573E7FAB1F15}">
      <dgm:prSet/>
      <dgm:spPr/>
    </dgm:pt>
    <dgm:pt modelId="{B150751E-0C48-4AAE-B05E-2FE2193D7628}">
      <dgm:prSet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SELECT MIN(price) AS min_price FROM products;</a:t>
          </a:r>
        </a:p>
      </dgm:t>
    </dgm:pt>
    <dgm:pt modelId="{308A4DD1-7140-4704-A615-AC535EFE45B2}" type="parTrans" cxnId="{E21A22FF-45A4-43D4-9A33-44E60F310B2E}">
      <dgm:prSet/>
      <dgm:spPr/>
    </dgm:pt>
    <dgm:pt modelId="{6E696A3F-01AF-486B-AA6F-ABA5B0AECBB8}" type="sibTrans" cxnId="{E21A22FF-45A4-43D4-9A33-44E60F310B2E}">
      <dgm:prSet/>
      <dgm:spPr/>
    </dgm:pt>
    <dgm:pt modelId="{906AA0FB-B0C7-4352-8D13-542C5CC6B7E1}">
      <dgm:prSet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Returns the maximum value in a numeric column.</a:t>
          </a:r>
        </a:p>
      </dgm:t>
    </dgm:pt>
    <dgm:pt modelId="{823F36B4-DB41-4F6A-9094-D7A890D6A088}" type="parTrans" cxnId="{7EC0DBFA-21B0-4F0F-B317-1FD4E4136520}">
      <dgm:prSet/>
      <dgm:spPr/>
    </dgm:pt>
    <dgm:pt modelId="{1F2D895C-726A-4739-A14D-43734C1017F4}" type="sibTrans" cxnId="{7EC0DBFA-21B0-4F0F-B317-1FD4E4136520}">
      <dgm:prSet/>
      <dgm:spPr/>
    </dgm:pt>
    <dgm:pt modelId="{0386FA1A-4E59-48AE-8472-0A0DE61C4375}">
      <dgm:prSet phldr="0"/>
      <dgm:spPr/>
      <dgm:t>
        <a:bodyPr/>
        <a:lstStyle/>
        <a:p>
          <a:pPr rtl="0"/>
          <a:r>
            <a:rPr lang="en-US" dirty="0">
              <a:latin typeface="Roboto Slab"/>
              <a:ea typeface="Roboto Slab"/>
              <a:cs typeface="Roboto Slab"/>
            </a:rPr>
            <a:t>SELECT MAX(quantity) AS max_quantity FROM inventory;</a:t>
          </a:r>
        </a:p>
      </dgm:t>
    </dgm:pt>
    <dgm:pt modelId="{BF4CC580-8592-445A-95FE-21C5C34F46A7}" type="parTrans" cxnId="{2D4D91B2-9292-424C-9579-A6CAD2D6C753}">
      <dgm:prSet/>
      <dgm:spPr/>
    </dgm:pt>
    <dgm:pt modelId="{D79497A2-0775-4F6D-A7FD-91828EECF63F}" type="sibTrans" cxnId="{2D4D91B2-9292-424C-9579-A6CAD2D6C753}">
      <dgm:prSet/>
      <dgm:spPr/>
    </dgm:pt>
    <dgm:pt modelId="{7CCFE47C-023E-479E-BAE9-D0D71DE13337}" type="pres">
      <dgm:prSet presAssocID="{D52D50F8-6D8E-499A-A42E-8D8500B94A32}" presName="linearFlow" presStyleCnt="0">
        <dgm:presLayoutVars>
          <dgm:dir/>
          <dgm:animLvl val="lvl"/>
          <dgm:resizeHandles val="exact"/>
        </dgm:presLayoutVars>
      </dgm:prSet>
      <dgm:spPr/>
    </dgm:pt>
    <dgm:pt modelId="{F05E2D8B-4D14-48D9-9B33-D96CFB8B7D54}" type="pres">
      <dgm:prSet presAssocID="{EFB3B504-A2B8-40BC-9067-5E7AD2EDE436}" presName="composite" presStyleCnt="0"/>
      <dgm:spPr/>
    </dgm:pt>
    <dgm:pt modelId="{EB0BA255-3392-43B5-BC91-67D263A5A64F}" type="pres">
      <dgm:prSet presAssocID="{EFB3B504-A2B8-40BC-9067-5E7AD2EDE436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0AD4160E-48FC-4C01-A51C-3590E7429485}" type="pres">
      <dgm:prSet presAssocID="{EFB3B504-A2B8-40BC-9067-5E7AD2EDE436}" presName="descendantText" presStyleLbl="alignAcc1" presStyleIdx="0" presStyleCnt="5">
        <dgm:presLayoutVars>
          <dgm:bulletEnabled val="1"/>
        </dgm:presLayoutVars>
      </dgm:prSet>
      <dgm:spPr/>
    </dgm:pt>
    <dgm:pt modelId="{EA91FC47-5433-42AE-B226-ACE4A4DB3202}" type="pres">
      <dgm:prSet presAssocID="{4A9F355D-3AC8-4F83-A37A-C3CF5311E523}" presName="sp" presStyleCnt="0"/>
      <dgm:spPr/>
    </dgm:pt>
    <dgm:pt modelId="{533B78EC-68E5-4D51-A1BA-07E9229C9DD7}" type="pres">
      <dgm:prSet presAssocID="{756B9ECE-D5BE-45BD-A75C-CADF0D1172C5}" presName="composite" presStyleCnt="0"/>
      <dgm:spPr/>
    </dgm:pt>
    <dgm:pt modelId="{DA8B74CC-CB9F-48BE-A7D0-FD5977E65042}" type="pres">
      <dgm:prSet presAssocID="{756B9ECE-D5BE-45BD-A75C-CADF0D1172C5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41021042-FFDC-4DB5-9F99-1DCBB6D99308}" type="pres">
      <dgm:prSet presAssocID="{756B9ECE-D5BE-45BD-A75C-CADF0D1172C5}" presName="descendantText" presStyleLbl="alignAcc1" presStyleIdx="1" presStyleCnt="5">
        <dgm:presLayoutVars>
          <dgm:bulletEnabled val="1"/>
        </dgm:presLayoutVars>
      </dgm:prSet>
      <dgm:spPr/>
    </dgm:pt>
    <dgm:pt modelId="{E04AB952-2166-401A-BD5B-CE6BDBA3BA05}" type="pres">
      <dgm:prSet presAssocID="{0E487536-0D0C-45FF-988B-41479E1E00A2}" presName="sp" presStyleCnt="0"/>
      <dgm:spPr/>
    </dgm:pt>
    <dgm:pt modelId="{A07C5057-8C49-40D2-BA44-75E78827D7F4}" type="pres">
      <dgm:prSet presAssocID="{A8CEE197-714E-4065-8057-104D9995FA85}" presName="composite" presStyleCnt="0"/>
      <dgm:spPr/>
    </dgm:pt>
    <dgm:pt modelId="{57F1EEC4-08F3-405A-B83B-D432A7B4D7EC}" type="pres">
      <dgm:prSet presAssocID="{A8CEE197-714E-4065-8057-104D9995FA85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FE0391B6-B47E-454F-8235-95F7262A127E}" type="pres">
      <dgm:prSet presAssocID="{A8CEE197-714E-4065-8057-104D9995FA85}" presName="descendantText" presStyleLbl="alignAcc1" presStyleIdx="2" presStyleCnt="5">
        <dgm:presLayoutVars>
          <dgm:bulletEnabled val="1"/>
        </dgm:presLayoutVars>
      </dgm:prSet>
      <dgm:spPr/>
    </dgm:pt>
    <dgm:pt modelId="{CEE81959-4D0D-4936-BA22-92FF8D919CFC}" type="pres">
      <dgm:prSet presAssocID="{C86F9F9D-E92D-465B-96AC-B48675CE87EF}" presName="sp" presStyleCnt="0"/>
      <dgm:spPr/>
    </dgm:pt>
    <dgm:pt modelId="{3AFAFD4A-A85A-4B98-82B7-4719980D7543}" type="pres">
      <dgm:prSet presAssocID="{FB241F26-5F26-495F-B398-A07C0AB07769}" presName="composite" presStyleCnt="0"/>
      <dgm:spPr/>
    </dgm:pt>
    <dgm:pt modelId="{34444B00-81C4-4C6D-A95F-1AAE5A7B355C}" type="pres">
      <dgm:prSet presAssocID="{FB241F26-5F26-495F-B398-A07C0AB07769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FCACBE71-88D0-45E6-B712-A4F1BF2387FD}" type="pres">
      <dgm:prSet presAssocID="{FB241F26-5F26-495F-B398-A07C0AB07769}" presName="descendantText" presStyleLbl="alignAcc1" presStyleIdx="3" presStyleCnt="5">
        <dgm:presLayoutVars>
          <dgm:bulletEnabled val="1"/>
        </dgm:presLayoutVars>
      </dgm:prSet>
      <dgm:spPr/>
    </dgm:pt>
    <dgm:pt modelId="{54DCD980-6CA1-456B-9ED5-B904C105EA53}" type="pres">
      <dgm:prSet presAssocID="{75EA52E7-D8A8-41D3-8E5C-6246981C0C71}" presName="sp" presStyleCnt="0"/>
      <dgm:spPr/>
    </dgm:pt>
    <dgm:pt modelId="{31C5A2A3-4B48-408E-B418-A221E76C1F4A}" type="pres">
      <dgm:prSet presAssocID="{1E7F476E-6AAD-4363-92F6-C520F2B06E63}" presName="composite" presStyleCnt="0"/>
      <dgm:spPr/>
    </dgm:pt>
    <dgm:pt modelId="{08B9237C-4764-43E3-A8DE-2F3DCD3B498B}" type="pres">
      <dgm:prSet presAssocID="{1E7F476E-6AAD-4363-92F6-C520F2B06E63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1FCD3132-B33A-4FCA-93F9-368C8686BF09}" type="pres">
      <dgm:prSet presAssocID="{1E7F476E-6AAD-4363-92F6-C520F2B06E63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8B22DE04-FEB9-4B7E-85D2-D3FA8CD20050}" srcId="{D52D50F8-6D8E-499A-A42E-8D8500B94A32}" destId="{EFB3B504-A2B8-40BC-9067-5E7AD2EDE436}" srcOrd="0" destOrd="0" parTransId="{0265DA07-C2D2-4126-8A2C-A4786062F7DA}" sibTransId="{4A9F355D-3AC8-4F83-A37A-C3CF5311E523}"/>
    <dgm:cxn modelId="{48D0AF06-CDDA-44F8-B547-573E7FAB1F15}" srcId="{FB241F26-5F26-495F-B398-A07C0AB07769}" destId="{ED654EB1-E8E6-4529-8273-C72BE6E33FDF}" srcOrd="0" destOrd="0" parTransId="{A5F7A03C-EFEC-4AAD-AB2E-37507143ECDA}" sibTransId="{111ED64B-8905-4A27-AECF-BA56E1394836}"/>
    <dgm:cxn modelId="{C5924509-B49D-47E0-8088-E7EB4A4C298C}" type="presOf" srcId="{A8CEE197-714E-4065-8057-104D9995FA85}" destId="{57F1EEC4-08F3-405A-B83B-D432A7B4D7EC}" srcOrd="0" destOrd="0" presId="urn:microsoft.com/office/officeart/2005/8/layout/chevron2"/>
    <dgm:cxn modelId="{A4EBE910-6CA8-418C-8A7D-877F7B5F4152}" srcId="{EFB3B504-A2B8-40BC-9067-5E7AD2EDE436}" destId="{C9629752-1639-41FB-88B6-5CAA39FE9234}" srcOrd="1" destOrd="0" parTransId="{BE2255E0-4F67-480D-BEDA-A17D80DFEBD8}" sibTransId="{C86B147D-A13A-4EA6-9C67-8C06C5D8E5DE}"/>
    <dgm:cxn modelId="{DD985A12-96D5-4C61-8FE0-C907CD160F9B}" type="presOf" srcId="{88382C2E-35D5-48CD-882E-DA24EABE2681}" destId="{0AD4160E-48FC-4C01-A51C-3590E7429485}" srcOrd="0" destOrd="0" presId="urn:microsoft.com/office/officeart/2005/8/layout/chevron2"/>
    <dgm:cxn modelId="{DFB9911A-F369-4294-BB1D-9F765227D8F9}" srcId="{A8CEE197-714E-4065-8057-104D9995FA85}" destId="{601FD86E-6F46-46E0-88E8-97EF79B0C8BA}" srcOrd="0" destOrd="0" parTransId="{37233650-52BF-4EE8-B33C-F353DFF3B403}" sibTransId="{09E5D237-09F0-4987-A512-A40AED7608B8}"/>
    <dgm:cxn modelId="{ECE10D1C-F5F8-4728-884A-26933A344E66}" type="presOf" srcId="{96A540C7-5BD0-4111-94C2-8D7FDE3CE6BC}" destId="{41021042-FFDC-4DB5-9F99-1DCBB6D99308}" srcOrd="0" destOrd="1" presId="urn:microsoft.com/office/officeart/2005/8/layout/chevron2"/>
    <dgm:cxn modelId="{0D6FC827-F6D1-4D74-AF7C-E1A849349784}" srcId="{EFB3B504-A2B8-40BC-9067-5E7AD2EDE436}" destId="{88382C2E-35D5-48CD-882E-DA24EABE2681}" srcOrd="0" destOrd="0" parTransId="{54F69828-85F9-43A6-9867-6E8DB591868A}" sibTransId="{CC58A21D-3953-42FF-934F-91FB3E8ED79B}"/>
    <dgm:cxn modelId="{7B619634-70FB-4E4D-B576-0B65276EDFCE}" type="presOf" srcId="{601FD86E-6F46-46E0-88E8-97EF79B0C8BA}" destId="{FE0391B6-B47E-454F-8235-95F7262A127E}" srcOrd="0" destOrd="0" presId="urn:microsoft.com/office/officeart/2005/8/layout/chevron2"/>
    <dgm:cxn modelId="{9A843D3E-42C8-46FE-BE56-FF9CB6458A85}" srcId="{D52D50F8-6D8E-499A-A42E-8D8500B94A32}" destId="{A8CEE197-714E-4065-8057-104D9995FA85}" srcOrd="2" destOrd="0" parTransId="{8A51748A-1FC0-4D67-BA62-C73D5D00039D}" sibTransId="{C86F9F9D-E92D-465B-96AC-B48675CE87EF}"/>
    <dgm:cxn modelId="{25310241-39FB-42A2-89D3-4C97FCCFEAE9}" type="presOf" srcId="{B150751E-0C48-4AAE-B05E-2FE2193D7628}" destId="{FCACBE71-88D0-45E6-B712-A4F1BF2387FD}" srcOrd="0" destOrd="1" presId="urn:microsoft.com/office/officeart/2005/8/layout/chevron2"/>
    <dgm:cxn modelId="{A7896343-892D-43D0-AB1A-245F87E7635E}" type="presOf" srcId="{ED654EB1-E8E6-4529-8273-C72BE6E33FDF}" destId="{FCACBE71-88D0-45E6-B712-A4F1BF2387FD}" srcOrd="0" destOrd="0" presId="urn:microsoft.com/office/officeart/2005/8/layout/chevron2"/>
    <dgm:cxn modelId="{EEB4C14C-D023-4711-9495-D56501DA6451}" srcId="{756B9ECE-D5BE-45BD-A75C-CADF0D1172C5}" destId="{96A540C7-5BD0-4111-94C2-8D7FDE3CE6BC}" srcOrd="1" destOrd="0" parTransId="{D3B2D48C-B409-49FD-8E5B-5E1BAA17EDA0}" sibTransId="{19D576DC-8B38-490F-973E-B5476FF5F1D8}"/>
    <dgm:cxn modelId="{F9FE276F-9EB8-45FE-B78B-8E4CD8C4C81B}" type="presOf" srcId="{C9629752-1639-41FB-88B6-5CAA39FE9234}" destId="{0AD4160E-48FC-4C01-A51C-3590E7429485}" srcOrd="0" destOrd="1" presId="urn:microsoft.com/office/officeart/2005/8/layout/chevron2"/>
    <dgm:cxn modelId="{0618F67C-408F-43F5-8DCD-D0AC90A1172B}" type="presOf" srcId="{0386FA1A-4E59-48AE-8472-0A0DE61C4375}" destId="{1FCD3132-B33A-4FCA-93F9-368C8686BF09}" srcOrd="0" destOrd="1" presId="urn:microsoft.com/office/officeart/2005/8/layout/chevron2"/>
    <dgm:cxn modelId="{7501029E-B2EB-41C7-809F-B835179EEE35}" srcId="{756B9ECE-D5BE-45BD-A75C-CADF0D1172C5}" destId="{CC31E2A3-2766-46AA-BAD1-B7771B93973A}" srcOrd="0" destOrd="0" parTransId="{CFFD3BB1-A277-45B3-B73B-B9B4D99B2C8D}" sibTransId="{8622F81D-4FDE-464A-BA97-2A74D6EF3EE8}"/>
    <dgm:cxn modelId="{BC370C9E-ACEF-4A68-AA3C-3C939BDAB039}" type="presOf" srcId="{EFB3B504-A2B8-40BC-9067-5E7AD2EDE436}" destId="{EB0BA255-3392-43B5-BC91-67D263A5A64F}" srcOrd="0" destOrd="0" presId="urn:microsoft.com/office/officeart/2005/8/layout/chevron2"/>
    <dgm:cxn modelId="{7E7B929F-122C-48DA-B8BC-09B15ED279D7}" srcId="{D52D50F8-6D8E-499A-A42E-8D8500B94A32}" destId="{1E7F476E-6AAD-4363-92F6-C520F2B06E63}" srcOrd="4" destOrd="0" parTransId="{327C3671-EF80-4808-B43B-F7126B778251}" sibTransId="{83249BA0-7D1A-4372-B6EA-20F96EFB4C88}"/>
    <dgm:cxn modelId="{82EF2EA2-6B00-4D48-9AFD-74A8704E1FA9}" type="presOf" srcId="{906AA0FB-B0C7-4352-8D13-542C5CC6B7E1}" destId="{1FCD3132-B33A-4FCA-93F9-368C8686BF09}" srcOrd="0" destOrd="0" presId="urn:microsoft.com/office/officeart/2005/8/layout/chevron2"/>
    <dgm:cxn modelId="{2D4D91B2-9292-424C-9579-A6CAD2D6C753}" srcId="{1E7F476E-6AAD-4363-92F6-C520F2B06E63}" destId="{0386FA1A-4E59-48AE-8472-0A0DE61C4375}" srcOrd="1" destOrd="0" parTransId="{BF4CC580-8592-445A-95FE-21C5C34F46A7}" sibTransId="{D79497A2-0775-4F6D-A7FD-91828EECF63F}"/>
    <dgm:cxn modelId="{FF8E97C1-EBBA-4631-8B01-8FF0906FF6F2}" type="presOf" srcId="{CC31E2A3-2766-46AA-BAD1-B7771B93973A}" destId="{41021042-FFDC-4DB5-9F99-1DCBB6D99308}" srcOrd="0" destOrd="0" presId="urn:microsoft.com/office/officeart/2005/8/layout/chevron2"/>
    <dgm:cxn modelId="{524BECC7-1D03-41B0-B5ED-16D28B35754F}" type="presOf" srcId="{756B9ECE-D5BE-45BD-A75C-CADF0D1172C5}" destId="{DA8B74CC-CB9F-48BE-A7D0-FD5977E65042}" srcOrd="0" destOrd="0" presId="urn:microsoft.com/office/officeart/2005/8/layout/chevron2"/>
    <dgm:cxn modelId="{6766F8D2-AADE-4CE0-81BE-31FE49C5FDE3}" srcId="{A8CEE197-714E-4065-8057-104D9995FA85}" destId="{2233FF0E-F176-4034-99BC-F67E60E32FF7}" srcOrd="1" destOrd="0" parTransId="{3FF8E342-6705-4C74-8B77-E7AA97D217AA}" sibTransId="{5FB06065-D870-4BB8-8D9B-D70512B4A07C}"/>
    <dgm:cxn modelId="{A73C62DD-878B-4426-9D18-60E8A726272F}" srcId="{D52D50F8-6D8E-499A-A42E-8D8500B94A32}" destId="{756B9ECE-D5BE-45BD-A75C-CADF0D1172C5}" srcOrd="1" destOrd="0" parTransId="{CF6E93FE-D3D3-4E63-BA8E-D2485BD9B4B1}" sibTransId="{0E487536-0D0C-45FF-988B-41479E1E00A2}"/>
    <dgm:cxn modelId="{EC2208DE-AF53-412A-9D53-0A10C105E80A}" type="presOf" srcId="{2233FF0E-F176-4034-99BC-F67E60E32FF7}" destId="{FE0391B6-B47E-454F-8235-95F7262A127E}" srcOrd="0" destOrd="1" presId="urn:microsoft.com/office/officeart/2005/8/layout/chevron2"/>
    <dgm:cxn modelId="{83AA1AF5-8481-469E-9576-B512DFADB3B6}" srcId="{D52D50F8-6D8E-499A-A42E-8D8500B94A32}" destId="{FB241F26-5F26-495F-B398-A07C0AB07769}" srcOrd="3" destOrd="0" parTransId="{764540CA-DF85-4CFC-A839-1D302A4299F0}" sibTransId="{75EA52E7-D8A8-41D3-8E5C-6246981C0C71}"/>
    <dgm:cxn modelId="{BDA033F8-0F91-476B-A053-4C9ECA13C480}" type="presOf" srcId="{FB241F26-5F26-495F-B398-A07C0AB07769}" destId="{34444B00-81C4-4C6D-A95F-1AAE5A7B355C}" srcOrd="0" destOrd="0" presId="urn:microsoft.com/office/officeart/2005/8/layout/chevron2"/>
    <dgm:cxn modelId="{7EC0DBFA-21B0-4F0F-B317-1FD4E4136520}" srcId="{1E7F476E-6AAD-4363-92F6-C520F2B06E63}" destId="{906AA0FB-B0C7-4352-8D13-542C5CC6B7E1}" srcOrd="0" destOrd="0" parTransId="{823F36B4-DB41-4F6A-9094-D7A890D6A088}" sibTransId="{1F2D895C-726A-4739-A14D-43734C1017F4}"/>
    <dgm:cxn modelId="{AB5B24FC-22D9-4518-87F5-F3C364CA5AD9}" type="presOf" srcId="{1E7F476E-6AAD-4363-92F6-C520F2B06E63}" destId="{08B9237C-4764-43E3-A8DE-2F3DCD3B498B}" srcOrd="0" destOrd="0" presId="urn:microsoft.com/office/officeart/2005/8/layout/chevron2"/>
    <dgm:cxn modelId="{E21A22FF-45A4-43D4-9A33-44E60F310B2E}" srcId="{FB241F26-5F26-495F-B398-A07C0AB07769}" destId="{B150751E-0C48-4AAE-B05E-2FE2193D7628}" srcOrd="1" destOrd="0" parTransId="{308A4DD1-7140-4704-A615-AC535EFE45B2}" sibTransId="{6E696A3F-01AF-486B-AA6F-ABA5B0AECBB8}"/>
    <dgm:cxn modelId="{2F9A73FF-5087-49DA-B381-8A90A4EB3F2C}" type="presOf" srcId="{D52D50F8-6D8E-499A-A42E-8D8500B94A32}" destId="{7CCFE47C-023E-479E-BAE9-D0D71DE13337}" srcOrd="0" destOrd="0" presId="urn:microsoft.com/office/officeart/2005/8/layout/chevron2"/>
    <dgm:cxn modelId="{1AA1B621-AF2E-4615-8632-CD9FC58F9C88}" type="presParOf" srcId="{7CCFE47C-023E-479E-BAE9-D0D71DE13337}" destId="{F05E2D8B-4D14-48D9-9B33-D96CFB8B7D54}" srcOrd="0" destOrd="0" presId="urn:microsoft.com/office/officeart/2005/8/layout/chevron2"/>
    <dgm:cxn modelId="{57D455FE-C16E-4F31-BCB4-080F79DEF27F}" type="presParOf" srcId="{F05E2D8B-4D14-48D9-9B33-D96CFB8B7D54}" destId="{EB0BA255-3392-43B5-BC91-67D263A5A64F}" srcOrd="0" destOrd="0" presId="urn:microsoft.com/office/officeart/2005/8/layout/chevron2"/>
    <dgm:cxn modelId="{D0D43F48-9821-4833-8381-E8EEED868A06}" type="presParOf" srcId="{F05E2D8B-4D14-48D9-9B33-D96CFB8B7D54}" destId="{0AD4160E-48FC-4C01-A51C-3590E7429485}" srcOrd="1" destOrd="0" presId="urn:microsoft.com/office/officeart/2005/8/layout/chevron2"/>
    <dgm:cxn modelId="{1A690A1F-38CF-4A2B-B650-16332552EC04}" type="presParOf" srcId="{7CCFE47C-023E-479E-BAE9-D0D71DE13337}" destId="{EA91FC47-5433-42AE-B226-ACE4A4DB3202}" srcOrd="1" destOrd="0" presId="urn:microsoft.com/office/officeart/2005/8/layout/chevron2"/>
    <dgm:cxn modelId="{B72E2A18-6FF4-4BB9-8E9A-28949E07CE4E}" type="presParOf" srcId="{7CCFE47C-023E-479E-BAE9-D0D71DE13337}" destId="{533B78EC-68E5-4D51-A1BA-07E9229C9DD7}" srcOrd="2" destOrd="0" presId="urn:microsoft.com/office/officeart/2005/8/layout/chevron2"/>
    <dgm:cxn modelId="{A40E371B-E0AB-4D6C-8815-8796D94D3AFD}" type="presParOf" srcId="{533B78EC-68E5-4D51-A1BA-07E9229C9DD7}" destId="{DA8B74CC-CB9F-48BE-A7D0-FD5977E65042}" srcOrd="0" destOrd="0" presId="urn:microsoft.com/office/officeart/2005/8/layout/chevron2"/>
    <dgm:cxn modelId="{20E85CB4-059B-42C7-BB6E-F1D6D83DEC2A}" type="presParOf" srcId="{533B78EC-68E5-4D51-A1BA-07E9229C9DD7}" destId="{41021042-FFDC-4DB5-9F99-1DCBB6D99308}" srcOrd="1" destOrd="0" presId="urn:microsoft.com/office/officeart/2005/8/layout/chevron2"/>
    <dgm:cxn modelId="{F99AAEE8-02C2-422A-B873-AF59A7E40DD0}" type="presParOf" srcId="{7CCFE47C-023E-479E-BAE9-D0D71DE13337}" destId="{E04AB952-2166-401A-BD5B-CE6BDBA3BA05}" srcOrd="3" destOrd="0" presId="urn:microsoft.com/office/officeart/2005/8/layout/chevron2"/>
    <dgm:cxn modelId="{88B4147B-35B1-404B-A870-AF5682F6F081}" type="presParOf" srcId="{7CCFE47C-023E-479E-BAE9-D0D71DE13337}" destId="{A07C5057-8C49-40D2-BA44-75E78827D7F4}" srcOrd="4" destOrd="0" presId="urn:microsoft.com/office/officeart/2005/8/layout/chevron2"/>
    <dgm:cxn modelId="{3BAAE71D-6626-4D62-A271-B281CF9FC4AE}" type="presParOf" srcId="{A07C5057-8C49-40D2-BA44-75E78827D7F4}" destId="{57F1EEC4-08F3-405A-B83B-D432A7B4D7EC}" srcOrd="0" destOrd="0" presId="urn:microsoft.com/office/officeart/2005/8/layout/chevron2"/>
    <dgm:cxn modelId="{1D5AD9D6-59F2-4137-BCE0-59FB58CB0002}" type="presParOf" srcId="{A07C5057-8C49-40D2-BA44-75E78827D7F4}" destId="{FE0391B6-B47E-454F-8235-95F7262A127E}" srcOrd="1" destOrd="0" presId="urn:microsoft.com/office/officeart/2005/8/layout/chevron2"/>
    <dgm:cxn modelId="{F7A6DE7A-6D7A-41B3-B930-4DDA4E0F1CFD}" type="presParOf" srcId="{7CCFE47C-023E-479E-BAE9-D0D71DE13337}" destId="{CEE81959-4D0D-4936-BA22-92FF8D919CFC}" srcOrd="5" destOrd="0" presId="urn:microsoft.com/office/officeart/2005/8/layout/chevron2"/>
    <dgm:cxn modelId="{5E10C734-B257-4F72-9F69-BEB04AF0F378}" type="presParOf" srcId="{7CCFE47C-023E-479E-BAE9-D0D71DE13337}" destId="{3AFAFD4A-A85A-4B98-82B7-4719980D7543}" srcOrd="6" destOrd="0" presId="urn:microsoft.com/office/officeart/2005/8/layout/chevron2"/>
    <dgm:cxn modelId="{4710FAA6-0D6A-4A16-83D3-5455D19A1FC7}" type="presParOf" srcId="{3AFAFD4A-A85A-4B98-82B7-4719980D7543}" destId="{34444B00-81C4-4C6D-A95F-1AAE5A7B355C}" srcOrd="0" destOrd="0" presId="urn:microsoft.com/office/officeart/2005/8/layout/chevron2"/>
    <dgm:cxn modelId="{89A647D2-3386-40AD-A203-57466CAEED91}" type="presParOf" srcId="{3AFAFD4A-A85A-4B98-82B7-4719980D7543}" destId="{FCACBE71-88D0-45E6-B712-A4F1BF2387FD}" srcOrd="1" destOrd="0" presId="urn:microsoft.com/office/officeart/2005/8/layout/chevron2"/>
    <dgm:cxn modelId="{D6616C4B-DEA1-4098-8494-F090B2860DE9}" type="presParOf" srcId="{7CCFE47C-023E-479E-BAE9-D0D71DE13337}" destId="{54DCD980-6CA1-456B-9ED5-B904C105EA53}" srcOrd="7" destOrd="0" presId="urn:microsoft.com/office/officeart/2005/8/layout/chevron2"/>
    <dgm:cxn modelId="{AF8B73C6-99E4-4E36-A10E-8450460910E6}" type="presParOf" srcId="{7CCFE47C-023E-479E-BAE9-D0D71DE13337}" destId="{31C5A2A3-4B48-408E-B418-A221E76C1F4A}" srcOrd="8" destOrd="0" presId="urn:microsoft.com/office/officeart/2005/8/layout/chevron2"/>
    <dgm:cxn modelId="{F53F436D-05B4-4243-BBCE-FB92B4A3D8B0}" type="presParOf" srcId="{31C5A2A3-4B48-408E-B418-A221E76C1F4A}" destId="{08B9237C-4764-43E3-A8DE-2F3DCD3B498B}" srcOrd="0" destOrd="0" presId="urn:microsoft.com/office/officeart/2005/8/layout/chevron2"/>
    <dgm:cxn modelId="{74ABB124-861B-4433-8132-50F02DD4D700}" type="presParOf" srcId="{31C5A2A3-4B48-408E-B418-A221E76C1F4A}" destId="{1FCD3132-B33A-4FCA-93F9-368C8686BF0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2EDBC-7944-4123-AE52-98F44A8D104A}">
      <dsp:nvSpPr>
        <dsp:cNvPr id="0" name=""/>
        <dsp:cNvSpPr/>
      </dsp:nvSpPr>
      <dsp:spPr>
        <a:xfrm>
          <a:off x="865632" y="620354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CREATE</a:t>
          </a:r>
        </a:p>
      </dsp:txBody>
      <dsp:txXfrm>
        <a:off x="1125273" y="620354"/>
        <a:ext cx="1363114" cy="1082378"/>
      </dsp:txXfrm>
    </dsp:sp>
    <dsp:sp modelId="{9EF8FCDB-D1B9-4769-B55A-4C91696B7977}">
      <dsp:nvSpPr>
        <dsp:cNvPr id="0" name=""/>
        <dsp:cNvSpPr/>
      </dsp:nvSpPr>
      <dsp:spPr>
        <a:xfrm>
          <a:off x="865632" y="1702732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ALTER</a:t>
          </a:r>
        </a:p>
      </dsp:txBody>
      <dsp:txXfrm>
        <a:off x="1125273" y="1702732"/>
        <a:ext cx="1363114" cy="1082378"/>
      </dsp:txXfrm>
    </dsp:sp>
    <dsp:sp modelId="{3B1A9D45-9F0F-4C72-A4E1-842D9B4DB5B1}">
      <dsp:nvSpPr>
        <dsp:cNvPr id="0" name=""/>
        <dsp:cNvSpPr/>
      </dsp:nvSpPr>
      <dsp:spPr>
        <a:xfrm>
          <a:off x="865632" y="2785110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DROP</a:t>
          </a:r>
        </a:p>
      </dsp:txBody>
      <dsp:txXfrm>
        <a:off x="1125273" y="2785110"/>
        <a:ext cx="1363114" cy="1082378"/>
      </dsp:txXfrm>
    </dsp:sp>
    <dsp:sp modelId="{19567F57-5CF8-4CF5-AAAA-567F1BA2AEE0}">
      <dsp:nvSpPr>
        <dsp:cNvPr id="0" name=""/>
        <dsp:cNvSpPr/>
      </dsp:nvSpPr>
      <dsp:spPr>
        <a:xfrm>
          <a:off x="865632" y="3867488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Truncate</a:t>
          </a:r>
        </a:p>
      </dsp:txBody>
      <dsp:txXfrm>
        <a:off x="1125273" y="3867488"/>
        <a:ext cx="1363114" cy="1082378"/>
      </dsp:txXfrm>
    </dsp:sp>
    <dsp:sp modelId="{A23F3434-55C7-4564-9F8A-EBFA9B653E9F}">
      <dsp:nvSpPr>
        <dsp:cNvPr id="0" name=""/>
        <dsp:cNvSpPr/>
      </dsp:nvSpPr>
      <dsp:spPr>
        <a:xfrm>
          <a:off x="162" y="187619"/>
          <a:ext cx="1081837" cy="10818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Roboto Slab"/>
              <a:ea typeface="Roboto Slab"/>
              <a:cs typeface="Roboto Slab"/>
            </a:rPr>
            <a:t>DDL</a:t>
          </a:r>
        </a:p>
      </dsp:txBody>
      <dsp:txXfrm>
        <a:off x="158593" y="346050"/>
        <a:ext cx="764975" cy="764975"/>
      </dsp:txXfrm>
    </dsp:sp>
    <dsp:sp modelId="{593E45F6-2F04-4E5B-A274-8BCD8CB43F9C}">
      <dsp:nvSpPr>
        <dsp:cNvPr id="0" name=""/>
        <dsp:cNvSpPr/>
      </dsp:nvSpPr>
      <dsp:spPr>
        <a:xfrm>
          <a:off x="3570225" y="620354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INSERT</a:t>
          </a:r>
        </a:p>
      </dsp:txBody>
      <dsp:txXfrm>
        <a:off x="3829866" y="620354"/>
        <a:ext cx="1363114" cy="1082378"/>
      </dsp:txXfrm>
    </dsp:sp>
    <dsp:sp modelId="{CFCC13CF-EE70-4DD3-A9A6-AD07B47C88FE}">
      <dsp:nvSpPr>
        <dsp:cNvPr id="0" name=""/>
        <dsp:cNvSpPr/>
      </dsp:nvSpPr>
      <dsp:spPr>
        <a:xfrm>
          <a:off x="3570225" y="1702732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UPDATE</a:t>
          </a:r>
        </a:p>
      </dsp:txBody>
      <dsp:txXfrm>
        <a:off x="3829866" y="1702732"/>
        <a:ext cx="1363114" cy="1082378"/>
      </dsp:txXfrm>
    </dsp:sp>
    <dsp:sp modelId="{7555C8E1-565B-4A9C-AE9E-4484D28BA336}">
      <dsp:nvSpPr>
        <dsp:cNvPr id="0" name=""/>
        <dsp:cNvSpPr/>
      </dsp:nvSpPr>
      <dsp:spPr>
        <a:xfrm>
          <a:off x="3570225" y="2785110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DELETE</a:t>
          </a:r>
        </a:p>
      </dsp:txBody>
      <dsp:txXfrm>
        <a:off x="3829866" y="2785110"/>
        <a:ext cx="1363114" cy="1082378"/>
      </dsp:txXfrm>
    </dsp:sp>
    <dsp:sp modelId="{FEF18DC4-A207-4EA2-A0B3-8DDE41FA7764}">
      <dsp:nvSpPr>
        <dsp:cNvPr id="0" name=""/>
        <dsp:cNvSpPr/>
      </dsp:nvSpPr>
      <dsp:spPr>
        <a:xfrm>
          <a:off x="2704755" y="187619"/>
          <a:ext cx="1081837" cy="10818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Roboto Slab"/>
              <a:ea typeface="Roboto Slab"/>
              <a:cs typeface="Roboto Slab"/>
            </a:rPr>
            <a:t>DML</a:t>
          </a:r>
        </a:p>
      </dsp:txBody>
      <dsp:txXfrm>
        <a:off x="2863186" y="346050"/>
        <a:ext cx="764975" cy="764975"/>
      </dsp:txXfrm>
    </dsp:sp>
    <dsp:sp modelId="{0388862F-523B-4DBE-840A-E897E1310E55}">
      <dsp:nvSpPr>
        <dsp:cNvPr id="0" name=""/>
        <dsp:cNvSpPr/>
      </dsp:nvSpPr>
      <dsp:spPr>
        <a:xfrm>
          <a:off x="6274818" y="620354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SELECT</a:t>
          </a:r>
        </a:p>
      </dsp:txBody>
      <dsp:txXfrm>
        <a:off x="6534459" y="620354"/>
        <a:ext cx="1363114" cy="1082378"/>
      </dsp:txXfrm>
    </dsp:sp>
    <dsp:sp modelId="{6792CC3C-3F72-40D3-847D-0ADDEFEAC189}">
      <dsp:nvSpPr>
        <dsp:cNvPr id="0" name=""/>
        <dsp:cNvSpPr/>
      </dsp:nvSpPr>
      <dsp:spPr>
        <a:xfrm>
          <a:off x="5409348" y="187619"/>
          <a:ext cx="1081837" cy="10818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Roboto Slab"/>
              <a:ea typeface="Roboto Slab"/>
              <a:cs typeface="Roboto Slab"/>
            </a:rPr>
            <a:t>DQL</a:t>
          </a:r>
        </a:p>
      </dsp:txBody>
      <dsp:txXfrm>
        <a:off x="5567779" y="346050"/>
        <a:ext cx="764975" cy="764975"/>
      </dsp:txXfrm>
    </dsp:sp>
    <dsp:sp modelId="{E7BE112D-31D8-4210-9F65-ACFF7270E1A5}">
      <dsp:nvSpPr>
        <dsp:cNvPr id="0" name=""/>
        <dsp:cNvSpPr/>
      </dsp:nvSpPr>
      <dsp:spPr>
        <a:xfrm>
          <a:off x="8979411" y="620354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Commit</a:t>
          </a:r>
        </a:p>
      </dsp:txBody>
      <dsp:txXfrm>
        <a:off x="9239052" y="620354"/>
        <a:ext cx="1363114" cy="1082378"/>
      </dsp:txXfrm>
    </dsp:sp>
    <dsp:sp modelId="{74482DDC-EECC-4C4A-B798-1E7D45D88173}">
      <dsp:nvSpPr>
        <dsp:cNvPr id="0" name=""/>
        <dsp:cNvSpPr/>
      </dsp:nvSpPr>
      <dsp:spPr>
        <a:xfrm>
          <a:off x="8979411" y="1702732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Rollback</a:t>
          </a:r>
        </a:p>
      </dsp:txBody>
      <dsp:txXfrm>
        <a:off x="9239052" y="1702732"/>
        <a:ext cx="1363114" cy="1082378"/>
      </dsp:txXfrm>
    </dsp:sp>
    <dsp:sp modelId="{2194E057-1560-40C6-AF55-1CF3E9364067}">
      <dsp:nvSpPr>
        <dsp:cNvPr id="0" name=""/>
        <dsp:cNvSpPr/>
      </dsp:nvSpPr>
      <dsp:spPr>
        <a:xfrm>
          <a:off x="8979411" y="2785110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Savepoint</a:t>
          </a:r>
        </a:p>
      </dsp:txBody>
      <dsp:txXfrm>
        <a:off x="9239052" y="2785110"/>
        <a:ext cx="1363114" cy="1082378"/>
      </dsp:txXfrm>
    </dsp:sp>
    <dsp:sp modelId="{31D82650-A834-464A-8A99-7F97178EFD7C}">
      <dsp:nvSpPr>
        <dsp:cNvPr id="0" name=""/>
        <dsp:cNvSpPr/>
      </dsp:nvSpPr>
      <dsp:spPr>
        <a:xfrm>
          <a:off x="8113941" y="187619"/>
          <a:ext cx="1081837" cy="10818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Roboto Slab"/>
              <a:ea typeface="Roboto Slab"/>
              <a:cs typeface="Roboto Slab"/>
            </a:rPr>
            <a:t>TCL</a:t>
          </a:r>
        </a:p>
      </dsp:txBody>
      <dsp:txXfrm>
        <a:off x="8272372" y="346050"/>
        <a:ext cx="764975" cy="764975"/>
      </dsp:txXfrm>
    </dsp:sp>
    <dsp:sp modelId="{4EAB9519-226B-461E-AE26-4383CC67BF9C}">
      <dsp:nvSpPr>
        <dsp:cNvPr id="0" name=""/>
        <dsp:cNvSpPr/>
      </dsp:nvSpPr>
      <dsp:spPr>
        <a:xfrm>
          <a:off x="11684004" y="620354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Grant</a:t>
          </a:r>
        </a:p>
      </dsp:txBody>
      <dsp:txXfrm>
        <a:off x="11943645" y="620354"/>
        <a:ext cx="1363114" cy="1082378"/>
      </dsp:txXfrm>
    </dsp:sp>
    <dsp:sp modelId="{91BCE02F-3955-413E-A518-1A701839851B}">
      <dsp:nvSpPr>
        <dsp:cNvPr id="0" name=""/>
        <dsp:cNvSpPr/>
      </dsp:nvSpPr>
      <dsp:spPr>
        <a:xfrm>
          <a:off x="11684004" y="1702732"/>
          <a:ext cx="1622755" cy="108237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Roboto Slab"/>
              <a:ea typeface="Roboto Slab"/>
              <a:cs typeface="Roboto Slab"/>
            </a:rPr>
            <a:t>Revoke</a:t>
          </a:r>
        </a:p>
      </dsp:txBody>
      <dsp:txXfrm>
        <a:off x="11943645" y="1702732"/>
        <a:ext cx="1363114" cy="1082378"/>
      </dsp:txXfrm>
    </dsp:sp>
    <dsp:sp modelId="{D0150818-BD28-49C9-B712-01CEF6E26643}">
      <dsp:nvSpPr>
        <dsp:cNvPr id="0" name=""/>
        <dsp:cNvSpPr/>
      </dsp:nvSpPr>
      <dsp:spPr>
        <a:xfrm>
          <a:off x="10818534" y="187619"/>
          <a:ext cx="1081837" cy="10818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Roboto Slab"/>
              <a:ea typeface="Roboto Slab"/>
              <a:cs typeface="Roboto Slab"/>
            </a:rPr>
            <a:t>DCL</a:t>
          </a:r>
        </a:p>
      </dsp:txBody>
      <dsp:txXfrm>
        <a:off x="10976965" y="346050"/>
        <a:ext cx="764975" cy="7649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B41ECB-6445-4384-9743-466BD25E78CB}">
      <dsp:nvSpPr>
        <dsp:cNvPr id="0" name=""/>
        <dsp:cNvSpPr/>
      </dsp:nvSpPr>
      <dsp:spPr>
        <a:xfrm>
          <a:off x="0" y="318352"/>
          <a:ext cx="12524874" cy="982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72069" tIns="333248" rIns="972069" bIns="113792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Roboto Slab"/>
              <a:ea typeface="Roboto Slab"/>
              <a:cs typeface="Calibri"/>
            </a:rPr>
            <a:t>Ensures that a column or a set of columns uniquely identifies each record in a table. 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Roboto Slab"/>
              <a:ea typeface="Roboto Slab"/>
              <a:cs typeface="Calibri"/>
            </a:rPr>
            <a:t>Prevents duplicate and null values in the specified columns.</a:t>
          </a:r>
          <a:endParaRPr lang="en-US" sz="1600" kern="1200" dirty="0">
            <a:latin typeface="Roboto Slab"/>
            <a:ea typeface="Roboto Slab"/>
            <a:cs typeface="Roboto Slab"/>
          </a:endParaRPr>
        </a:p>
      </dsp:txBody>
      <dsp:txXfrm>
        <a:off x="0" y="318352"/>
        <a:ext cx="12524874" cy="982799"/>
      </dsp:txXfrm>
    </dsp:sp>
    <dsp:sp modelId="{BBD96E69-4A3A-4193-B699-EB43FD457479}">
      <dsp:nvSpPr>
        <dsp:cNvPr id="0" name=""/>
        <dsp:cNvSpPr/>
      </dsp:nvSpPr>
      <dsp:spPr>
        <a:xfrm>
          <a:off x="626243" y="82192"/>
          <a:ext cx="8767411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1387" tIns="0" rIns="331387" bIns="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Roboto Slab"/>
              <a:ea typeface="Roboto Slab"/>
              <a:cs typeface="Calibri"/>
            </a:rPr>
            <a:t>Primary Key</a:t>
          </a:r>
        </a:p>
      </dsp:txBody>
      <dsp:txXfrm>
        <a:off x="649300" y="105249"/>
        <a:ext cx="8721297" cy="426206"/>
      </dsp:txXfrm>
    </dsp:sp>
    <dsp:sp modelId="{0902A7D3-276E-4037-AB1D-F1F2EA0EAD2A}">
      <dsp:nvSpPr>
        <dsp:cNvPr id="0" name=""/>
        <dsp:cNvSpPr/>
      </dsp:nvSpPr>
      <dsp:spPr>
        <a:xfrm>
          <a:off x="0" y="1623712"/>
          <a:ext cx="12524874" cy="982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72069" tIns="333248" rIns="972069" bIns="113792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Roboto Slab"/>
              <a:ea typeface="Roboto Slab"/>
              <a:cs typeface="Calibri"/>
            </a:rPr>
            <a:t>Ensures that all values in a specified column or a set of columns are unique.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Roboto Slab"/>
              <a:ea typeface="Roboto Slab"/>
              <a:cs typeface="Calibri"/>
            </a:rPr>
            <a:t>Unlike a primary key, a table can have multiple unique constraints.</a:t>
          </a:r>
          <a:endParaRPr lang="en-US" sz="1600" kern="1200" dirty="0">
            <a:latin typeface="Roboto Slab"/>
            <a:ea typeface="Roboto Slab"/>
            <a:cs typeface="Roboto Slab"/>
          </a:endParaRPr>
        </a:p>
      </dsp:txBody>
      <dsp:txXfrm>
        <a:off x="0" y="1623712"/>
        <a:ext cx="12524874" cy="982799"/>
      </dsp:txXfrm>
    </dsp:sp>
    <dsp:sp modelId="{6CBF6461-5438-4681-9943-9A3D1249A904}">
      <dsp:nvSpPr>
        <dsp:cNvPr id="0" name=""/>
        <dsp:cNvSpPr/>
      </dsp:nvSpPr>
      <dsp:spPr>
        <a:xfrm>
          <a:off x="626243" y="1387552"/>
          <a:ext cx="8767411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1387" tIns="0" rIns="331387" bIns="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Roboto Slab"/>
              <a:ea typeface="Roboto Slab"/>
              <a:cs typeface="Calibri"/>
            </a:rPr>
            <a:t>Unique</a:t>
          </a:r>
          <a:r>
            <a:rPr lang="en-US" sz="1600" kern="1200" dirty="0">
              <a:latin typeface="Roboto Slab"/>
              <a:ea typeface="Roboto Slab"/>
              <a:cs typeface="Calibri"/>
            </a:rPr>
            <a:t> </a:t>
          </a:r>
          <a:endParaRPr lang="en-US" sz="1600" kern="1200" dirty="0">
            <a:latin typeface="Roboto Slab"/>
            <a:ea typeface="Roboto Slab"/>
            <a:cs typeface="Roboto Slab"/>
          </a:endParaRPr>
        </a:p>
      </dsp:txBody>
      <dsp:txXfrm>
        <a:off x="649300" y="1410609"/>
        <a:ext cx="8721297" cy="426206"/>
      </dsp:txXfrm>
    </dsp:sp>
    <dsp:sp modelId="{7F7915AB-E7DE-4078-8F0E-A15F217553FC}">
      <dsp:nvSpPr>
        <dsp:cNvPr id="0" name=""/>
        <dsp:cNvSpPr/>
      </dsp:nvSpPr>
      <dsp:spPr>
        <a:xfrm>
          <a:off x="0" y="2929072"/>
          <a:ext cx="12524874" cy="93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72069" tIns="333248" rIns="972069" bIns="113792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Roboto Slab"/>
              <a:ea typeface="Roboto Slab"/>
              <a:cs typeface="Calibri"/>
            </a:rPr>
            <a:t>Establishes a link between two tables, where the foreign key column in one table refers to the primary key column in another table.</a:t>
          </a:r>
        </a:p>
      </dsp:txBody>
      <dsp:txXfrm>
        <a:off x="0" y="2929072"/>
        <a:ext cx="12524874" cy="932400"/>
      </dsp:txXfrm>
    </dsp:sp>
    <dsp:sp modelId="{DEFABCBC-C6C7-4EDC-B03B-27099D016680}">
      <dsp:nvSpPr>
        <dsp:cNvPr id="0" name=""/>
        <dsp:cNvSpPr/>
      </dsp:nvSpPr>
      <dsp:spPr>
        <a:xfrm>
          <a:off x="626243" y="2692912"/>
          <a:ext cx="8767411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1387" tIns="0" rIns="331387" bIns="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Roboto Slab"/>
              <a:ea typeface="Roboto Slab"/>
              <a:cs typeface="Calibri"/>
            </a:rPr>
            <a:t>Foreign Key</a:t>
          </a:r>
        </a:p>
      </dsp:txBody>
      <dsp:txXfrm>
        <a:off x="649300" y="2715969"/>
        <a:ext cx="8721297" cy="426206"/>
      </dsp:txXfrm>
    </dsp:sp>
    <dsp:sp modelId="{A33F705F-1F03-44D0-9076-4929A968A218}">
      <dsp:nvSpPr>
        <dsp:cNvPr id="0" name=""/>
        <dsp:cNvSpPr/>
      </dsp:nvSpPr>
      <dsp:spPr>
        <a:xfrm>
          <a:off x="0" y="4184032"/>
          <a:ext cx="12524874" cy="693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72069" tIns="333248" rIns="972069" bIns="113792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Roboto Slab"/>
              <a:ea typeface="Roboto Slab"/>
              <a:cs typeface="Calibri"/>
            </a:rPr>
            <a:t>Ensures that values inserted or updated in a column meet a specified condition.</a:t>
          </a:r>
        </a:p>
      </dsp:txBody>
      <dsp:txXfrm>
        <a:off x="0" y="4184032"/>
        <a:ext cx="12524874" cy="693000"/>
      </dsp:txXfrm>
    </dsp:sp>
    <dsp:sp modelId="{6ED2AB43-410F-431D-BDFB-3248F0166D0E}">
      <dsp:nvSpPr>
        <dsp:cNvPr id="0" name=""/>
        <dsp:cNvSpPr/>
      </dsp:nvSpPr>
      <dsp:spPr>
        <a:xfrm>
          <a:off x="626243" y="3947872"/>
          <a:ext cx="8767411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1387" tIns="0" rIns="331387" bIns="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Roboto Slab"/>
              <a:ea typeface="Roboto Slab"/>
              <a:cs typeface="Calibri"/>
            </a:rPr>
            <a:t>Check</a:t>
          </a:r>
          <a:r>
            <a:rPr lang="en-US" sz="1600" kern="1200" dirty="0">
              <a:latin typeface="Roboto Slab"/>
              <a:ea typeface="Roboto Slab"/>
              <a:cs typeface="Calibri"/>
            </a:rPr>
            <a:t> </a:t>
          </a:r>
        </a:p>
      </dsp:txBody>
      <dsp:txXfrm>
        <a:off x="649300" y="3970929"/>
        <a:ext cx="8721297" cy="426206"/>
      </dsp:txXfrm>
    </dsp:sp>
    <dsp:sp modelId="{617073BB-51BB-43D1-9710-7F8B54A4ED0C}">
      <dsp:nvSpPr>
        <dsp:cNvPr id="0" name=""/>
        <dsp:cNvSpPr/>
      </dsp:nvSpPr>
      <dsp:spPr>
        <a:xfrm>
          <a:off x="0" y="5199592"/>
          <a:ext cx="12524874" cy="693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72069" tIns="333248" rIns="972069" bIns="113792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Roboto Slab"/>
              <a:ea typeface="Roboto Slab"/>
              <a:cs typeface="Calibri"/>
            </a:rPr>
            <a:t>Specifies a default value for a column if no value is explicitly provided during an insertion.</a:t>
          </a:r>
        </a:p>
      </dsp:txBody>
      <dsp:txXfrm>
        <a:off x="0" y="5199592"/>
        <a:ext cx="12524874" cy="693000"/>
      </dsp:txXfrm>
    </dsp:sp>
    <dsp:sp modelId="{A6993DA1-E68E-4F6D-A06A-128FA372A279}">
      <dsp:nvSpPr>
        <dsp:cNvPr id="0" name=""/>
        <dsp:cNvSpPr/>
      </dsp:nvSpPr>
      <dsp:spPr>
        <a:xfrm>
          <a:off x="626243" y="4963432"/>
          <a:ext cx="8767411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1387" tIns="0" rIns="331387" bIns="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Roboto Slab"/>
              <a:ea typeface="Roboto Slab"/>
              <a:cs typeface="Calibri"/>
            </a:rPr>
            <a:t>Default </a:t>
          </a:r>
        </a:p>
      </dsp:txBody>
      <dsp:txXfrm>
        <a:off x="649300" y="4986489"/>
        <a:ext cx="8721297" cy="426206"/>
      </dsp:txXfrm>
    </dsp:sp>
    <dsp:sp modelId="{E9A6354C-8A85-4FF6-9268-C288FDA8DBC0}">
      <dsp:nvSpPr>
        <dsp:cNvPr id="0" name=""/>
        <dsp:cNvSpPr/>
      </dsp:nvSpPr>
      <dsp:spPr>
        <a:xfrm>
          <a:off x="0" y="6215152"/>
          <a:ext cx="12524874" cy="693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72069" tIns="333248" rIns="972069" bIns="113792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Roboto Slab"/>
              <a:ea typeface="Roboto Slab"/>
              <a:cs typeface="Roboto Slab"/>
            </a:rPr>
            <a:t>To specify that a column must contain a value, and NULL values are not allowed in that column.</a:t>
          </a:r>
          <a:endParaRPr lang="en-US" sz="1600" b="1" kern="1200" dirty="0">
            <a:latin typeface="Roboto Slab"/>
            <a:ea typeface="Roboto Slab"/>
            <a:cs typeface="Roboto Slab"/>
          </a:endParaRPr>
        </a:p>
      </dsp:txBody>
      <dsp:txXfrm>
        <a:off x="0" y="6215152"/>
        <a:ext cx="12524874" cy="693000"/>
      </dsp:txXfrm>
    </dsp:sp>
    <dsp:sp modelId="{454E00D7-1C7A-41F7-A56B-912E81374812}">
      <dsp:nvSpPr>
        <dsp:cNvPr id="0" name=""/>
        <dsp:cNvSpPr/>
      </dsp:nvSpPr>
      <dsp:spPr>
        <a:xfrm>
          <a:off x="626243" y="5978992"/>
          <a:ext cx="8767411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31387" tIns="0" rIns="331387" bIns="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Roboto Slab"/>
              <a:ea typeface="Roboto Slab"/>
              <a:cs typeface="Calibri"/>
            </a:rPr>
            <a:t>Not Null</a:t>
          </a:r>
        </a:p>
      </dsp:txBody>
      <dsp:txXfrm>
        <a:off x="649300" y="6002049"/>
        <a:ext cx="8721297" cy="4262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76240B-8B1A-447B-B238-44AC69087ADC}">
      <dsp:nvSpPr>
        <dsp:cNvPr id="0" name=""/>
        <dsp:cNvSpPr/>
      </dsp:nvSpPr>
      <dsp:spPr>
        <a:xfrm>
          <a:off x="0" y="483010"/>
          <a:ext cx="4234495" cy="25406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kern="1200" dirty="0">
              <a:latin typeface="Roboto Slab"/>
              <a:ea typeface="Roboto Slab"/>
              <a:cs typeface="Roboto Slab"/>
            </a:rPr>
            <a:t>Table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latin typeface="Roboto Slab"/>
              <a:ea typeface="Roboto Slab"/>
              <a:cs typeface="Roboto Slab"/>
            </a:rPr>
            <a:t>Organizes data in rows and columns.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TABLE table_name</a:t>
          </a:r>
          <a:b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(column1 datatype1,</a:t>
          </a:r>
          <a:b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column2 datatype2, …</a:t>
          </a:r>
          <a:br>
            <a:rPr lang="en-US" sz="1500" b="0" kern="1200" dirty="0">
              <a:solidFill>
                <a:srgbClr val="010000"/>
              </a:solidFill>
              <a:latin typeface="Roboto Slab"/>
              <a:ea typeface="Roboto Slab"/>
              <a:cs typeface="Roboto Slab"/>
            </a:rPr>
          </a:b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PRIMARY KEY (one_or_more_columns));</a:t>
          </a:r>
        </a:p>
      </dsp:txBody>
      <dsp:txXfrm>
        <a:off x="0" y="483010"/>
        <a:ext cx="4234495" cy="2540697"/>
      </dsp:txXfrm>
    </dsp:sp>
    <dsp:sp modelId="{3FC0A190-60F3-462F-B8E2-0781BDED5332}">
      <dsp:nvSpPr>
        <dsp:cNvPr id="0" name=""/>
        <dsp:cNvSpPr/>
      </dsp:nvSpPr>
      <dsp:spPr>
        <a:xfrm>
          <a:off x="4657944" y="483010"/>
          <a:ext cx="4234495" cy="25406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kern="1200" dirty="0">
              <a:latin typeface="Roboto Slab"/>
              <a:ea typeface="Roboto Slab"/>
              <a:cs typeface="Roboto Slab"/>
            </a:rPr>
            <a:t>View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latin typeface="Roboto Slab"/>
              <a:ea typeface="Roboto Slab"/>
              <a:cs typeface="Roboto Slab"/>
            </a:rPr>
            <a:t>Virtual table representing the result of a query for simplified access.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VIEW view_name AS SELECT column1, column2, ... </a:t>
          </a:r>
          <a:b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FROM </a:t>
          </a:r>
          <a:r>
            <a:rPr lang="en-US" sz="1500" b="0" kern="1200" dirty="0" err="1">
              <a:solidFill>
                <a:srgbClr val="D6E5EF"/>
              </a:solidFill>
              <a:latin typeface="Roboto Slab"/>
              <a:ea typeface="Roboto Slab"/>
              <a:cs typeface="Roboto Slab"/>
            </a:rPr>
            <a:t>table_name</a:t>
          </a: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 WHERE condition;</a:t>
          </a:r>
        </a:p>
      </dsp:txBody>
      <dsp:txXfrm>
        <a:off x="4657944" y="483010"/>
        <a:ext cx="4234495" cy="2540697"/>
      </dsp:txXfrm>
    </dsp:sp>
    <dsp:sp modelId="{E0902503-DAE6-4E91-A43D-D1F99E03392B}">
      <dsp:nvSpPr>
        <dsp:cNvPr id="0" name=""/>
        <dsp:cNvSpPr/>
      </dsp:nvSpPr>
      <dsp:spPr>
        <a:xfrm>
          <a:off x="9315889" y="483010"/>
          <a:ext cx="4234495" cy="25406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kern="1200" dirty="0">
              <a:latin typeface="Roboto Slab"/>
              <a:ea typeface="Roboto Slab"/>
              <a:cs typeface="Roboto Slab"/>
            </a:rPr>
            <a:t>Index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latin typeface="Roboto Slab"/>
              <a:ea typeface="Roboto Slab"/>
              <a:cs typeface="Roboto Slab"/>
            </a:rPr>
            <a:t>Improves data retrieval speed by creating a quick lookup structure.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INDEX index_name ON</a:t>
          </a:r>
          <a:b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table_name (column1, column2, ...);</a:t>
          </a:r>
        </a:p>
      </dsp:txBody>
      <dsp:txXfrm>
        <a:off x="9315889" y="483010"/>
        <a:ext cx="4234495" cy="2540697"/>
      </dsp:txXfrm>
    </dsp:sp>
    <dsp:sp modelId="{14ECB2A3-BBDE-45E8-940A-78452DE4666B}">
      <dsp:nvSpPr>
        <dsp:cNvPr id="0" name=""/>
        <dsp:cNvSpPr/>
      </dsp:nvSpPr>
      <dsp:spPr>
        <a:xfrm>
          <a:off x="2328972" y="3447156"/>
          <a:ext cx="4234495" cy="25406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kern="1200" dirty="0">
              <a:latin typeface="Roboto Slab"/>
              <a:ea typeface="Roboto Slab"/>
              <a:cs typeface="Roboto Slab"/>
            </a:rPr>
            <a:t>Synonym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latin typeface="Roboto Slab"/>
              <a:ea typeface="Roboto Slab"/>
              <a:cs typeface="Roboto Slab"/>
            </a:rPr>
            <a:t>Provides an alternative name for a table, view, or other database object.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SYNONYM synonym_name FOR object_name;</a:t>
          </a:r>
        </a:p>
      </dsp:txBody>
      <dsp:txXfrm>
        <a:off x="2328972" y="3447156"/>
        <a:ext cx="4234495" cy="2540697"/>
      </dsp:txXfrm>
    </dsp:sp>
    <dsp:sp modelId="{380FE598-8419-449F-B044-F232DEAAD8A2}">
      <dsp:nvSpPr>
        <dsp:cNvPr id="0" name=""/>
        <dsp:cNvSpPr/>
      </dsp:nvSpPr>
      <dsp:spPr>
        <a:xfrm>
          <a:off x="6986917" y="3447156"/>
          <a:ext cx="4234495" cy="25406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kern="1200" dirty="0">
              <a:latin typeface="Roboto Slab"/>
              <a:ea typeface="Roboto Slab"/>
              <a:cs typeface="Roboto Slab"/>
            </a:rPr>
            <a:t>Sequence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latin typeface="Roboto Slab"/>
              <a:ea typeface="Roboto Slab"/>
              <a:cs typeface="Roboto Slab"/>
            </a:rPr>
            <a:t>Generates unique numerical values, often for primary keys.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CREATE SEQUENCE sequence_name START WITH start_value</a:t>
          </a:r>
          <a:b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INCREMENT BY increment_value </a:t>
          </a:r>
          <a:b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MAXVALUE max_value</a:t>
          </a:r>
          <a:b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NO CYCLE</a:t>
          </a:r>
          <a:b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</a:br>
          <a:r>
            <a:rPr lang="en-US" sz="1500" b="0" kern="1200" dirty="0">
              <a:solidFill>
                <a:srgbClr val="D6E5EF"/>
              </a:solidFill>
              <a:latin typeface="Roboto Slab"/>
              <a:ea typeface="Roboto Slab"/>
              <a:cs typeface="Roboto Slab"/>
            </a:rPr>
            <a:t>NO CACHE;</a:t>
          </a:r>
        </a:p>
      </dsp:txBody>
      <dsp:txXfrm>
        <a:off x="6986917" y="3447156"/>
        <a:ext cx="4234495" cy="254069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D54F21-C7E4-41C2-AEEE-E2C68902DA5B}">
      <dsp:nvSpPr>
        <dsp:cNvPr id="0" name=""/>
        <dsp:cNvSpPr/>
      </dsp:nvSpPr>
      <dsp:spPr>
        <a:xfrm>
          <a:off x="4944" y="677494"/>
          <a:ext cx="2972992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latin typeface="Roboto Slab"/>
              <a:ea typeface="Roboto Slab"/>
              <a:cs typeface="Roboto Slab"/>
            </a:rPr>
            <a:t>Arithmetic</a:t>
          </a:r>
        </a:p>
      </dsp:txBody>
      <dsp:txXfrm>
        <a:off x="4944" y="677494"/>
        <a:ext cx="2972992" cy="777600"/>
      </dsp:txXfrm>
    </dsp:sp>
    <dsp:sp modelId="{55ABDFFC-6F72-4A66-8000-42EB0AE6CBDC}">
      <dsp:nvSpPr>
        <dsp:cNvPr id="0" name=""/>
        <dsp:cNvSpPr/>
      </dsp:nvSpPr>
      <dsp:spPr>
        <a:xfrm>
          <a:off x="4944" y="1455094"/>
          <a:ext cx="2972992" cy="420805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Addition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Subtraction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Multiplication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Division</a:t>
          </a:r>
        </a:p>
      </dsp:txBody>
      <dsp:txXfrm>
        <a:off x="4944" y="1455094"/>
        <a:ext cx="2972992" cy="4208052"/>
      </dsp:txXfrm>
    </dsp:sp>
    <dsp:sp modelId="{687AFD7C-FA1D-44E5-A13F-76A4C0B2651F}">
      <dsp:nvSpPr>
        <dsp:cNvPr id="0" name=""/>
        <dsp:cNvSpPr/>
      </dsp:nvSpPr>
      <dsp:spPr>
        <a:xfrm>
          <a:off x="3394155" y="677494"/>
          <a:ext cx="2972992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latin typeface="Roboto Slab"/>
              <a:ea typeface="Roboto Slab"/>
              <a:cs typeface="Calibri"/>
            </a:rPr>
            <a:t>Comparison</a:t>
          </a:r>
        </a:p>
      </dsp:txBody>
      <dsp:txXfrm>
        <a:off x="3394155" y="677494"/>
        <a:ext cx="2972992" cy="777600"/>
      </dsp:txXfrm>
    </dsp:sp>
    <dsp:sp modelId="{7D2C2A2F-6643-443F-ADF7-5A32BEDE2621}">
      <dsp:nvSpPr>
        <dsp:cNvPr id="0" name=""/>
        <dsp:cNvSpPr/>
      </dsp:nvSpPr>
      <dsp:spPr>
        <a:xfrm>
          <a:off x="3394155" y="1455094"/>
          <a:ext cx="2972992" cy="420805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Equal to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Not equal to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Greater then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Less than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Greater than or equal to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Less than or equal to</a:t>
          </a:r>
        </a:p>
      </dsp:txBody>
      <dsp:txXfrm>
        <a:off x="3394155" y="1455094"/>
        <a:ext cx="2972992" cy="4208052"/>
      </dsp:txXfrm>
    </dsp:sp>
    <dsp:sp modelId="{0FFAA495-2FD4-4AD7-BE03-7B4E21E62CE8}">
      <dsp:nvSpPr>
        <dsp:cNvPr id="0" name=""/>
        <dsp:cNvSpPr/>
      </dsp:nvSpPr>
      <dsp:spPr>
        <a:xfrm>
          <a:off x="6783366" y="677494"/>
          <a:ext cx="2972992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latin typeface="Roboto Slab"/>
              <a:ea typeface="Roboto Slab"/>
              <a:cs typeface="Roboto Slab"/>
            </a:rPr>
            <a:t>Logical</a:t>
          </a:r>
        </a:p>
      </dsp:txBody>
      <dsp:txXfrm>
        <a:off x="6783366" y="677494"/>
        <a:ext cx="2972992" cy="777600"/>
      </dsp:txXfrm>
    </dsp:sp>
    <dsp:sp modelId="{BE3DB29E-7FDF-4653-B8B1-7FA04A189676}">
      <dsp:nvSpPr>
        <dsp:cNvPr id="0" name=""/>
        <dsp:cNvSpPr/>
      </dsp:nvSpPr>
      <dsp:spPr>
        <a:xfrm>
          <a:off x="6783366" y="1455094"/>
          <a:ext cx="2972992" cy="420805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AND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OR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NOT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IN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BETWEEN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LIKE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IS NULL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IS NOT NULL</a:t>
          </a:r>
        </a:p>
      </dsp:txBody>
      <dsp:txXfrm>
        <a:off x="6783366" y="1455094"/>
        <a:ext cx="2972992" cy="4208052"/>
      </dsp:txXfrm>
    </dsp:sp>
    <dsp:sp modelId="{3A094BD4-E9B1-47E3-BDBF-50CAE9AA1F7F}">
      <dsp:nvSpPr>
        <dsp:cNvPr id="0" name=""/>
        <dsp:cNvSpPr/>
      </dsp:nvSpPr>
      <dsp:spPr>
        <a:xfrm>
          <a:off x="10172577" y="677494"/>
          <a:ext cx="2972992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latin typeface="Roboto Slab"/>
              <a:ea typeface="Roboto Slab"/>
              <a:cs typeface="Roboto Slab"/>
            </a:rPr>
            <a:t>Set</a:t>
          </a:r>
        </a:p>
      </dsp:txBody>
      <dsp:txXfrm>
        <a:off x="10172577" y="677494"/>
        <a:ext cx="2972992" cy="777600"/>
      </dsp:txXfrm>
    </dsp:sp>
    <dsp:sp modelId="{15296312-FF26-4D64-B1CA-CC6E66DB5EA2}">
      <dsp:nvSpPr>
        <dsp:cNvPr id="0" name=""/>
        <dsp:cNvSpPr/>
      </dsp:nvSpPr>
      <dsp:spPr>
        <a:xfrm>
          <a:off x="10172577" y="1455094"/>
          <a:ext cx="2972992" cy="420805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UNION</a:t>
          </a: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UNION ALL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INTERSECT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Roboto Slab"/>
              <a:ea typeface="Roboto Slab"/>
              <a:cs typeface="Roboto Slab"/>
            </a:rPr>
            <a:t>MINUS</a:t>
          </a:r>
        </a:p>
      </dsp:txBody>
      <dsp:txXfrm>
        <a:off x="10172577" y="1455094"/>
        <a:ext cx="2972992" cy="420805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0BA255-3392-43B5-BC91-67D263A5A64F}">
      <dsp:nvSpPr>
        <dsp:cNvPr id="0" name=""/>
        <dsp:cNvSpPr/>
      </dsp:nvSpPr>
      <dsp:spPr>
        <a:xfrm rot="5400000">
          <a:off x="-180559" y="182540"/>
          <a:ext cx="1203727" cy="8426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Roboto Slab"/>
              <a:ea typeface="Roboto Slab"/>
              <a:cs typeface="Roboto Slab"/>
            </a:rPr>
            <a:t>COUNT</a:t>
          </a:r>
        </a:p>
      </dsp:txBody>
      <dsp:txXfrm rot="-5400000">
        <a:off x="1" y="423286"/>
        <a:ext cx="842609" cy="361118"/>
      </dsp:txXfrm>
    </dsp:sp>
    <dsp:sp modelId="{0AD4160E-48FC-4C01-A51C-3590E7429485}">
      <dsp:nvSpPr>
        <dsp:cNvPr id="0" name=""/>
        <dsp:cNvSpPr/>
      </dsp:nvSpPr>
      <dsp:spPr>
        <a:xfrm rot="5400000">
          <a:off x="4572014" y="-3727423"/>
          <a:ext cx="782422" cy="82412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Counts the number of rows in a group.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SELECT COUNT(*) AS </a:t>
          </a:r>
          <a:r>
            <a:rPr lang="en-US" sz="2000" kern="1200" dirty="0" err="1">
              <a:latin typeface="Roboto Slab"/>
              <a:ea typeface="Roboto Slab"/>
              <a:cs typeface="Roboto Slab"/>
            </a:rPr>
            <a:t>total_records</a:t>
          </a:r>
          <a:r>
            <a:rPr lang="en-US" sz="2000" kern="1200" dirty="0">
              <a:latin typeface="Roboto Slab"/>
              <a:ea typeface="Roboto Slab"/>
              <a:cs typeface="Roboto Slab"/>
            </a:rPr>
            <a:t> FROM </a:t>
          </a:r>
          <a:r>
            <a:rPr lang="en-US" sz="2000" kern="1200" dirty="0">
              <a:latin typeface="Roboto Slab"/>
              <a:ea typeface="Roboto Slab"/>
              <a:cs typeface="Calibri"/>
            </a:rPr>
            <a:t>employees</a:t>
          </a:r>
          <a:r>
            <a:rPr lang="en-US" sz="2000" kern="1200" dirty="0">
              <a:latin typeface="Roboto Slab"/>
              <a:ea typeface="Roboto Slab"/>
              <a:cs typeface="Roboto Slab"/>
            </a:rPr>
            <a:t>;</a:t>
          </a:r>
        </a:p>
      </dsp:txBody>
      <dsp:txXfrm rot="-5400000">
        <a:off x="842610" y="40176"/>
        <a:ext cx="8203037" cy="706032"/>
      </dsp:txXfrm>
    </dsp:sp>
    <dsp:sp modelId="{DA8B74CC-CB9F-48BE-A7D0-FD5977E65042}">
      <dsp:nvSpPr>
        <dsp:cNvPr id="0" name=""/>
        <dsp:cNvSpPr/>
      </dsp:nvSpPr>
      <dsp:spPr>
        <a:xfrm rot="5400000">
          <a:off x="-180559" y="1270264"/>
          <a:ext cx="1203727" cy="8426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Roboto Slab"/>
              <a:ea typeface="Roboto Slab"/>
              <a:cs typeface="Roboto Slab"/>
            </a:rPr>
            <a:t>SUM</a:t>
          </a:r>
        </a:p>
      </dsp:txBody>
      <dsp:txXfrm rot="-5400000">
        <a:off x="1" y="1511010"/>
        <a:ext cx="842609" cy="361118"/>
      </dsp:txXfrm>
    </dsp:sp>
    <dsp:sp modelId="{41021042-FFDC-4DB5-9F99-1DCBB6D99308}">
      <dsp:nvSpPr>
        <dsp:cNvPr id="0" name=""/>
        <dsp:cNvSpPr/>
      </dsp:nvSpPr>
      <dsp:spPr>
        <a:xfrm rot="5400000">
          <a:off x="4572014" y="-2639699"/>
          <a:ext cx="782422" cy="82412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Calculates the sum of a numeric column.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SELECT SUM(salary) AS </a:t>
          </a:r>
          <a:r>
            <a:rPr lang="en-US" sz="2000" kern="1200" dirty="0" err="1">
              <a:latin typeface="Roboto Slab"/>
              <a:ea typeface="Roboto Slab"/>
              <a:cs typeface="Roboto Slab"/>
            </a:rPr>
            <a:t>total_salary</a:t>
          </a:r>
          <a:r>
            <a:rPr lang="en-US" sz="2000" kern="1200" dirty="0">
              <a:latin typeface="Roboto Slab"/>
              <a:ea typeface="Roboto Slab"/>
              <a:cs typeface="Roboto Slab"/>
            </a:rPr>
            <a:t> FROM employees;</a:t>
          </a:r>
        </a:p>
      </dsp:txBody>
      <dsp:txXfrm rot="-5400000">
        <a:off x="842610" y="1127900"/>
        <a:ext cx="8203037" cy="706032"/>
      </dsp:txXfrm>
    </dsp:sp>
    <dsp:sp modelId="{57F1EEC4-08F3-405A-B83B-D432A7B4D7EC}">
      <dsp:nvSpPr>
        <dsp:cNvPr id="0" name=""/>
        <dsp:cNvSpPr/>
      </dsp:nvSpPr>
      <dsp:spPr>
        <a:xfrm rot="5400000">
          <a:off x="-180559" y="2357989"/>
          <a:ext cx="1203727" cy="8426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Roboto Slab"/>
              <a:ea typeface="Roboto Slab"/>
              <a:cs typeface="Roboto Slab"/>
            </a:rPr>
            <a:t>AVG</a:t>
          </a:r>
        </a:p>
      </dsp:txBody>
      <dsp:txXfrm rot="-5400000">
        <a:off x="1" y="2598735"/>
        <a:ext cx="842609" cy="361118"/>
      </dsp:txXfrm>
    </dsp:sp>
    <dsp:sp modelId="{FE0391B6-B47E-454F-8235-95F7262A127E}">
      <dsp:nvSpPr>
        <dsp:cNvPr id="0" name=""/>
        <dsp:cNvSpPr/>
      </dsp:nvSpPr>
      <dsp:spPr>
        <a:xfrm rot="5400000">
          <a:off x="4572014" y="-1551974"/>
          <a:ext cx="782422" cy="82412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Calculates the average (mean) of a numeric column.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SELECT AVG(age) AS </a:t>
          </a:r>
          <a:r>
            <a:rPr lang="en-US" sz="2000" kern="1200" dirty="0" err="1">
              <a:latin typeface="Roboto Slab"/>
              <a:ea typeface="Roboto Slab"/>
              <a:cs typeface="Roboto Slab"/>
            </a:rPr>
            <a:t>average_age</a:t>
          </a:r>
          <a:r>
            <a:rPr lang="en-US" sz="2000" kern="1200" dirty="0">
              <a:latin typeface="Roboto Slab"/>
              <a:ea typeface="Roboto Slab"/>
              <a:cs typeface="Roboto Slab"/>
            </a:rPr>
            <a:t> FROM persons;</a:t>
          </a:r>
        </a:p>
      </dsp:txBody>
      <dsp:txXfrm rot="-5400000">
        <a:off x="842610" y="2215625"/>
        <a:ext cx="8203037" cy="706032"/>
      </dsp:txXfrm>
    </dsp:sp>
    <dsp:sp modelId="{34444B00-81C4-4C6D-A95F-1AAE5A7B355C}">
      <dsp:nvSpPr>
        <dsp:cNvPr id="0" name=""/>
        <dsp:cNvSpPr/>
      </dsp:nvSpPr>
      <dsp:spPr>
        <a:xfrm rot="5400000">
          <a:off x="-180559" y="3445713"/>
          <a:ext cx="1203727" cy="8426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Roboto Slab"/>
              <a:ea typeface="Roboto Slab"/>
              <a:cs typeface="Roboto Slab"/>
            </a:rPr>
            <a:t>MIN</a:t>
          </a:r>
        </a:p>
      </dsp:txBody>
      <dsp:txXfrm rot="-5400000">
        <a:off x="1" y="3686459"/>
        <a:ext cx="842609" cy="361118"/>
      </dsp:txXfrm>
    </dsp:sp>
    <dsp:sp modelId="{FCACBE71-88D0-45E6-B712-A4F1BF2387FD}">
      <dsp:nvSpPr>
        <dsp:cNvPr id="0" name=""/>
        <dsp:cNvSpPr/>
      </dsp:nvSpPr>
      <dsp:spPr>
        <a:xfrm rot="5400000">
          <a:off x="4572014" y="-464250"/>
          <a:ext cx="782422" cy="82412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Returns the minimum value in a numeric column.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SELECT MIN(price) AS min_price FROM products;</a:t>
          </a:r>
        </a:p>
      </dsp:txBody>
      <dsp:txXfrm rot="-5400000">
        <a:off x="842610" y="3303349"/>
        <a:ext cx="8203037" cy="706032"/>
      </dsp:txXfrm>
    </dsp:sp>
    <dsp:sp modelId="{08B9237C-4764-43E3-A8DE-2F3DCD3B498B}">
      <dsp:nvSpPr>
        <dsp:cNvPr id="0" name=""/>
        <dsp:cNvSpPr/>
      </dsp:nvSpPr>
      <dsp:spPr>
        <a:xfrm rot="5400000">
          <a:off x="-180559" y="4533438"/>
          <a:ext cx="1203727" cy="8426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Roboto Slab"/>
              <a:ea typeface="Roboto Slab"/>
              <a:cs typeface="Roboto Slab"/>
            </a:rPr>
            <a:t>MAX</a:t>
          </a:r>
        </a:p>
      </dsp:txBody>
      <dsp:txXfrm rot="-5400000">
        <a:off x="1" y="4774184"/>
        <a:ext cx="842609" cy="361118"/>
      </dsp:txXfrm>
    </dsp:sp>
    <dsp:sp modelId="{1FCD3132-B33A-4FCA-93F9-368C8686BF09}">
      <dsp:nvSpPr>
        <dsp:cNvPr id="0" name=""/>
        <dsp:cNvSpPr/>
      </dsp:nvSpPr>
      <dsp:spPr>
        <a:xfrm rot="5400000">
          <a:off x="4572014" y="623474"/>
          <a:ext cx="782422" cy="82412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Returns the maximum value in a numeric column.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Roboto Slab"/>
              <a:ea typeface="Roboto Slab"/>
              <a:cs typeface="Roboto Slab"/>
            </a:rPr>
            <a:t>SELECT MAX(quantity) AS max_quantity FROM inventory;</a:t>
          </a:r>
        </a:p>
      </dsp:txBody>
      <dsp:txXfrm rot="-5400000">
        <a:off x="842610" y="4391074"/>
        <a:ext cx="8203037" cy="7060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B5DAFA-2755-44F3-B5EC-B1B53D7CE958}" type="datetimeFigureOut">
              <a:t>12/20/2023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7F021B-B347-4ABF-AB8A-50D1F077B3F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29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7DFD6-97F6-79EE-17E0-5AA7350D2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D5F1B8-4E7B-B51C-2D7E-CC0D276C84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AACA94-84AD-A69F-18AA-7F09DE7933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51EDD-06E4-034F-589E-27CD994048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998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51FFFC-9A06-0AC3-A947-3C079840C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C9B2B6-2762-8DD1-D2FF-F08AA8C030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75E120-A8B0-8702-6413-418C96760A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5F7B8-34EC-BABF-24BC-086B81AAED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8533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2BFB8-4924-DB88-B06A-F3717366A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768A2C-E3A3-081F-0713-E11AB9A87E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938A84-2AFB-DAB5-05B5-9E49F5E3EA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09919-87BF-B981-10B7-17A52CCA1D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03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C43CB-FEE2-8292-31CB-13DD1ADA7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B9F8C0-49CB-9F67-55C0-83C46AF32D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886544-D4C3-C46F-1B6D-34B4AB2D6B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D647F-3820-661E-5050-4A449A939B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562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1F96D-BB68-73F3-B04B-E81A8AF83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1D4E90-0298-8328-4FBC-2F5921D217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AFF37E-0FB6-E49D-F4B6-FFD6FC4402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F2ACF-2F41-E9ED-98D3-C9361419CF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938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2EA68-2B1E-620F-1D74-F8A6876A3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6C2626-0373-EE4A-85D8-AA7EE2FD0D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23E2C1-C116-0C06-C626-05AD498589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9C8A56-3C1E-5DEA-B5C3-D9F22CAF4C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35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AB713-618C-A5F3-CEAE-3FBEB5DE4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4E879D-A3AB-C6B1-4337-9AF2AC8032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94325C-007F-5EE7-E041-04A357CA7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85F62-700C-8568-C18F-B8A62A91A8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29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3F8DF-9354-BED2-4703-E9FDC8287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3F0A08-9831-F9A0-FB35-155E002515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4CA280-CB53-B7FE-9D4B-86BC743737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E4C89-D9BE-F1BB-AF06-3C48715E2D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3061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5AA0E3-A2A1-F9C2-B628-134935189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B1BF20-FFF1-3F08-5B03-9290E6C233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4F49C3-C968-0A9F-FECA-4CDE26541A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4BD7C6-2861-BCE7-9DEA-0B8B75E66C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3361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C1965-2047-954C-6DCE-E9A6436DF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7F5005-47F2-2585-82F4-CE6A197565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45A091-05EC-D972-024F-FD7BF0C7C6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F7CAB-D002-6160-F16E-31BB8BAF3B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40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F602D-026E-5AAC-0132-ABBABA2EB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F1CB5B-E624-DE83-626E-DC5799E53E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ACDB95-D5C4-E55D-4E87-3F6528FD5C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670B9-5A2A-C0E7-77E9-0615B88A57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040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C23C1-AD77-2194-B5DC-ED6A32A5E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B52C39-D5D4-DEE1-92BA-3063C3BCAE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9AF4E7-70B1-C173-D864-553027F17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AEAEB-0A52-0DB9-56C1-198D2114D3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060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42953-202D-3A1F-DC49-649DF355A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DE4BAC-5253-86AF-10B5-0A6589BD7D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F725D6-FD85-594E-F481-E6E2B4D43D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61D51-4D86-D4E0-2958-771316F257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918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4D975-EF94-2B1A-4331-D60EA219E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7A4174-B59D-FC4E-A376-24A66EA99A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608260-A184-5AA4-C3C7-1827517B12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43F2B2-B327-FBF2-7643-AB42390CF8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749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925DA-993A-50F5-BAA4-606FA7D45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749FFC-F96C-7B68-6E1C-BC4DBCF202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951E49-11B7-7FC5-6102-3E7971A364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590B2-625E-4062-322E-A63C6DFB9F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7223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001F0-39DF-E4B5-A8C6-CC1D7415E1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A139CA-724E-1B9C-F639-3802BA8009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6986BB-3828-52E1-FB66-014AC574EF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287D75-6716-73A5-C733-78751C9D9C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1741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A560-1704-C8DF-9DE9-34DD46BC3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F69254-02A7-4B83-A0C4-0AAE0C037F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0B999D-63C7-0C8C-CFA9-C247B61BFB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CE9EE5-416A-DFBD-A6C2-9134C36D97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69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A227EB-29A6-4AAA-689C-97CAFF218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FD8A0E-3A7A-B5D2-E750-0DD0D6D8B8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F9052D-0684-2ED8-5CF2-0267D67412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C44C6-7946-6E9A-EF05-91A007CC63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030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9CED0-9C85-8C9A-B4A0-600C2483B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5D5654-7982-DBE3-D93A-2BC14F64F6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5CE3AF-1700-1114-131F-0C740A5D23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7DC92-0574-85FA-EE62-46BDA0B936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66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C26654-4AF8-AF68-FB1E-C7E661DD55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804953-FD8B-EC75-9B7C-ECD761E9CB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231C76-22BD-8A47-748A-FF279EEB62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37201-957B-4574-E055-DC8678AD81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23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67FB0-48D8-FB16-4C43-E90AB4EB8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FEABA2-0497-4347-541A-A8C9802105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F1AF07-B762-3FC2-52B4-60B28D4B06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4835C7-9014-66BF-DF7C-476FE4E906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974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8EA34-DCB4-B03C-1A1A-1E062EF7D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A1693E-F3B5-46E0-4EBD-AF1F3844B0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3E6AD0-C236-8232-FC0B-31F00030FD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AE973-B0CA-85F0-83B3-0A12EC9A0A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15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CF569D-D975-A2EC-609B-79263B306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337FFF-E28F-EC5C-ADC0-83C2AD20FF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9C9981-CDD5-98E3-67BC-9F43F0799C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2B3E3-F4D4-E95B-CEE4-43667366CD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69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0C5987-267A-DA83-5944-0C6423C88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3346C6-056A-C304-6ACB-1D86194E8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8C9A11-D6AE-5D11-5E17-80A3B8AA36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E24D3-A96F-2906-E01C-FC1E2DFF00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733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EC12D7-811C-0044-BBFA-0C6E6DC0D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>
            <a:extLst>
              <a:ext uri="{FF2B5EF4-FFF2-40B4-BE49-F238E27FC236}">
                <a16:creationId xmlns:a16="http://schemas.microsoft.com/office/drawing/2014/main" id="{0E00DC5A-75DF-E880-DEA8-7FBC55FA48E3}"/>
              </a:ext>
            </a:extLst>
          </p:cNvPr>
          <p:cNvSpPr/>
          <p:nvPr/>
        </p:nvSpPr>
        <p:spPr>
          <a:xfrm>
            <a:off x="4214111" y="2563403"/>
            <a:ext cx="10413231" cy="13055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ts val="7793"/>
              </a:lnSpc>
            </a:pPr>
            <a:r>
              <a:rPr lang="en-US" sz="6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SQL Presentation</a:t>
            </a:r>
            <a:endParaRPr lang="en-US">
              <a:latin typeface="Roboto"/>
              <a:ea typeface="Roboto"/>
              <a:cs typeface="Roboto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C1FC159D-3534-4710-419A-2772ECA9B5D2}"/>
              </a:ext>
            </a:extLst>
          </p:cNvPr>
          <p:cNvSpPr/>
          <p:nvPr/>
        </p:nvSpPr>
        <p:spPr>
          <a:xfrm>
            <a:off x="4550995" y="6757115"/>
            <a:ext cx="5744979" cy="1180304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3325"/>
              </a:lnSpc>
            </a:pPr>
            <a:r>
              <a:rPr lang="en-US" sz="2200" dirty="0">
                <a:solidFill>
                  <a:srgbClr val="D6E5EF"/>
                </a:solidFill>
                <a:latin typeface="Roboto"/>
                <a:ea typeface="Roboto"/>
                <a:cs typeface="Roboto"/>
              </a:rPr>
              <a:t>Sanjai Anbazhagan (1554)</a:t>
            </a:r>
            <a:endParaRPr lang="en-US" sz="2200">
              <a:solidFill>
                <a:srgbClr val="000000"/>
              </a:solidFill>
              <a:latin typeface="Roboto"/>
              <a:ea typeface="Roboto"/>
              <a:cs typeface="Calibri" panose="020F0502020204030204"/>
            </a:endParaRPr>
          </a:p>
          <a:p>
            <a:r>
              <a:rPr lang="en-US" sz="2200" dirty="0">
                <a:solidFill>
                  <a:srgbClr val="D6E5EF"/>
                </a:solidFill>
                <a:latin typeface="Roboto"/>
                <a:ea typeface="Roboto"/>
                <a:cs typeface="Roboto"/>
              </a:rPr>
              <a:t>Associate Technical Consultant</a:t>
            </a:r>
          </a:p>
          <a:p>
            <a:r>
              <a:rPr lang="en-US" sz="2200" dirty="0">
                <a:solidFill>
                  <a:srgbClr val="D6E5EF"/>
                </a:solidFill>
                <a:latin typeface="Roboto"/>
                <a:ea typeface="Roboto"/>
                <a:cs typeface="Roboto"/>
              </a:rPr>
              <a:t>PD - Enterprise Analytics and Data Science</a:t>
            </a:r>
          </a:p>
        </p:txBody>
      </p:sp>
      <p:pic>
        <p:nvPicPr>
          <p:cNvPr id="2" name="Picture 1" descr="Multi-colored push pins connected by a black wire">
            <a:extLst>
              <a:ext uri="{FF2B5EF4-FFF2-40B4-BE49-F238E27FC236}">
                <a16:creationId xmlns:a16="http://schemas.microsoft.com/office/drawing/2014/main" id="{3B0746D2-BB49-1572-FC4C-45735FD6DF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49" r="50874"/>
          <a:stretch/>
        </p:blipFill>
        <p:spPr>
          <a:xfrm>
            <a:off x="-5294" y="0"/>
            <a:ext cx="4223955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880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FD6E96-28FB-D507-EB96-4CB22329B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7F3F84-FEBA-197B-704B-6FF2F01AA659}"/>
              </a:ext>
            </a:extLst>
          </p:cNvPr>
          <p:cNvSpPr txBox="1"/>
          <p:nvPr/>
        </p:nvSpPr>
        <p:spPr>
          <a:xfrm>
            <a:off x="601579" y="478256"/>
            <a:ext cx="10578764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Objects:- </a:t>
            </a:r>
            <a:r>
              <a:rPr lang="en-US" sz="4200" dirty="0">
                <a:solidFill>
                  <a:srgbClr val="D6E5EF"/>
                </a:solidFill>
                <a:latin typeface="Roboto"/>
                <a:ea typeface="+mn-lt"/>
                <a:cs typeface="+mn-lt"/>
              </a:rPr>
              <a:t>Database structure components.</a:t>
            </a:r>
            <a:endParaRPr lang="en-US" sz="4200" dirty="0">
              <a:solidFill>
                <a:srgbClr val="D6E5EF"/>
              </a:solidFill>
              <a:latin typeface="Roboto"/>
              <a:ea typeface="Roboto Slab"/>
              <a:cs typeface="Roboto Slab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B9768755-4997-3226-AB46-ED564B11A1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6136254"/>
              </p:ext>
            </p:extLst>
          </p:nvPr>
        </p:nvGraphicFramePr>
        <p:xfrm>
          <a:off x="607241" y="1612231"/>
          <a:ext cx="13550385" cy="6470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15328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5A74DA-66EB-43A0-9EAA-E15AC3D06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DB3F1F-03A7-3F6E-28CD-5BF4ABEFE15E}"/>
              </a:ext>
            </a:extLst>
          </p:cNvPr>
          <p:cNvSpPr txBox="1"/>
          <p:nvPr/>
        </p:nvSpPr>
        <p:spPr>
          <a:xfrm>
            <a:off x="794084" y="646697"/>
            <a:ext cx="1037422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Operators:- </a:t>
            </a:r>
            <a:r>
              <a:rPr lang="en-US" sz="4200" dirty="0">
                <a:solidFill>
                  <a:srgbClr val="D6E5EF"/>
                </a:solidFill>
                <a:latin typeface="Roboto"/>
                <a:ea typeface="+mn-lt"/>
                <a:cs typeface="+mn-lt"/>
              </a:rPr>
              <a:t>Perform operations on data.</a:t>
            </a:r>
            <a:endParaRPr lang="en-US" sz="4200" dirty="0">
              <a:solidFill>
                <a:srgbClr val="D6E5EF"/>
              </a:solidFill>
              <a:latin typeface="Roboto"/>
              <a:ea typeface="Roboto Slab"/>
              <a:cs typeface="Roboto Slab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0AF7853-4EAE-30BF-EBEF-6F946F9DE2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591700"/>
              </p:ext>
            </p:extLst>
          </p:nvPr>
        </p:nvGraphicFramePr>
        <p:xfrm>
          <a:off x="794086" y="1467853"/>
          <a:ext cx="13150514" cy="63406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66066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C18917-AD7A-341E-6120-A13486EBF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7BE13-17F3-6106-BA61-BB6761D5783A}"/>
              </a:ext>
            </a:extLst>
          </p:cNvPr>
          <p:cNvSpPr txBox="1"/>
          <p:nvPr/>
        </p:nvSpPr>
        <p:spPr>
          <a:xfrm>
            <a:off x="601579" y="556460"/>
            <a:ext cx="5158540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5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Examples for Operators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57FD48-5CF3-A181-D612-2452BB129F54}"/>
              </a:ext>
            </a:extLst>
          </p:cNvPr>
          <p:cNvSpPr/>
          <p:nvPr/>
        </p:nvSpPr>
        <p:spPr>
          <a:xfrm>
            <a:off x="598569" y="3132101"/>
            <a:ext cx="6620906" cy="9865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-- Addition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SELECT salary + 500 AS </a:t>
            </a:r>
            <a:r>
              <a:rPr lang="en-US" err="1">
                <a:ea typeface="+mn-lt"/>
                <a:cs typeface="+mn-lt"/>
              </a:rPr>
              <a:t>increased_salary</a:t>
            </a:r>
            <a:r>
              <a:rPr lang="en-US" dirty="0">
                <a:ea typeface="+mn-lt"/>
                <a:cs typeface="+mn-lt"/>
              </a:rPr>
              <a:t> FROM employees;</a:t>
            </a:r>
            <a:endParaRPr lang="en-US" dirty="0">
              <a:cs typeface="Calibri" panose="020F050202020403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9BFBA1-820E-1E81-8D9C-4F26586D85D9}"/>
              </a:ext>
            </a:extLst>
          </p:cNvPr>
          <p:cNvSpPr/>
          <p:nvPr/>
        </p:nvSpPr>
        <p:spPr>
          <a:xfrm>
            <a:off x="598568" y="6539162"/>
            <a:ext cx="6620906" cy="9865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-- OR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SELECT * FROM products WHERE </a:t>
            </a:r>
            <a:r>
              <a:rPr lang="en-US" dirty="0" err="1">
                <a:ea typeface="+mn-lt"/>
                <a:cs typeface="+mn-lt"/>
              </a:rPr>
              <a:t>category_id</a:t>
            </a:r>
            <a:r>
              <a:rPr lang="en-US" dirty="0">
                <a:ea typeface="+mn-lt"/>
                <a:cs typeface="+mn-lt"/>
              </a:rPr>
              <a:t> = 1 OR </a:t>
            </a:r>
            <a:r>
              <a:rPr lang="en-US" dirty="0" err="1">
                <a:ea typeface="+mn-lt"/>
                <a:cs typeface="+mn-lt"/>
              </a:rPr>
              <a:t>category_id</a:t>
            </a:r>
            <a:r>
              <a:rPr lang="en-US" dirty="0">
                <a:ea typeface="+mn-lt"/>
                <a:cs typeface="+mn-lt"/>
              </a:rPr>
              <a:t> = 2;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EB71E0-A250-7865-51B0-D81913A3B58E}"/>
              </a:ext>
            </a:extLst>
          </p:cNvPr>
          <p:cNvSpPr/>
          <p:nvPr/>
        </p:nvSpPr>
        <p:spPr>
          <a:xfrm>
            <a:off x="7600947" y="3132101"/>
            <a:ext cx="6607459" cy="9865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+mn-lt"/>
                <a:cs typeface="+mn-lt"/>
              </a:rPr>
              <a:t>-- Not equal to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SELECT * FROM employees WHERE </a:t>
            </a:r>
            <a:r>
              <a:rPr lang="en-US" dirty="0" err="1">
                <a:ea typeface="+mn-lt"/>
                <a:cs typeface="+mn-lt"/>
              </a:rPr>
              <a:t>department_id</a:t>
            </a:r>
            <a:r>
              <a:rPr lang="en-US" dirty="0">
                <a:ea typeface="+mn-lt"/>
                <a:cs typeface="+mn-lt"/>
              </a:rPr>
              <a:t> &lt;&gt; 5;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EEABC4-2BA2-72E4-D1F9-41CB90B263A0}"/>
              </a:ext>
            </a:extLst>
          </p:cNvPr>
          <p:cNvSpPr/>
          <p:nvPr/>
        </p:nvSpPr>
        <p:spPr>
          <a:xfrm>
            <a:off x="7600947" y="6539161"/>
            <a:ext cx="6607459" cy="14437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-- UNION ALL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SELECT </a:t>
            </a:r>
            <a:r>
              <a:rPr lang="en-US" dirty="0" err="1">
                <a:ea typeface="+mn-lt"/>
                <a:cs typeface="+mn-lt"/>
              </a:rPr>
              <a:t>product_name</a:t>
            </a:r>
            <a:r>
              <a:rPr lang="en-US" dirty="0">
                <a:ea typeface="+mn-lt"/>
                <a:cs typeface="+mn-lt"/>
              </a:rPr>
              <a:t> FROM product_category1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UNION ALL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SELECT </a:t>
            </a:r>
            <a:r>
              <a:rPr lang="en-US" dirty="0" err="1">
                <a:ea typeface="+mn-lt"/>
                <a:cs typeface="+mn-lt"/>
              </a:rPr>
              <a:t>product_name</a:t>
            </a:r>
            <a:r>
              <a:rPr lang="en-US" dirty="0">
                <a:ea typeface="+mn-lt"/>
                <a:cs typeface="+mn-lt"/>
              </a:rPr>
              <a:t> FROM </a:t>
            </a:r>
            <a:r>
              <a:rPr lang="en-US" dirty="0" err="1">
                <a:ea typeface="+mn-lt"/>
                <a:cs typeface="+mn-lt"/>
              </a:rPr>
              <a:t>product_category</a:t>
            </a:r>
            <a:endParaRPr lang="en-US" dirty="0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48EDCF-BCBA-95A0-927D-F2659DFCEA59}"/>
              </a:ext>
            </a:extLst>
          </p:cNvPr>
          <p:cNvSpPr txBox="1"/>
          <p:nvPr/>
        </p:nvSpPr>
        <p:spPr>
          <a:xfrm>
            <a:off x="601755" y="1471921"/>
            <a:ext cx="6438841" cy="14927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Arithmetic: </a:t>
            </a:r>
            <a:endParaRPr lang="en-US" sz="2500" dirty="0">
              <a:latin typeface="Roboto"/>
              <a:ea typeface="Roboto"/>
              <a:cs typeface="Roboto"/>
            </a:endParaRPr>
          </a:p>
          <a:p>
            <a:r>
              <a:rPr lang="en-US" sz="22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Performs mathematical operations on numeric values, such as addition, subtraction, multiplication and division.</a:t>
            </a:r>
            <a:endParaRPr lang="en-US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0F4A3B-BD6D-005A-2B9C-7AEB9E622FDC}"/>
              </a:ext>
            </a:extLst>
          </p:cNvPr>
          <p:cNvSpPr txBox="1"/>
          <p:nvPr/>
        </p:nvSpPr>
        <p:spPr>
          <a:xfrm>
            <a:off x="7604133" y="4961078"/>
            <a:ext cx="6294462" cy="14927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Set:</a:t>
            </a:r>
          </a:p>
          <a:p>
            <a:r>
              <a:rPr lang="en-US" sz="22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Combines result sets from multiple queries, including UNION, UNION ALL, INTERSECT and MINUS.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8FB562-46BE-EB87-07C9-01C4E320B894}"/>
              </a:ext>
            </a:extLst>
          </p:cNvPr>
          <p:cNvSpPr txBox="1"/>
          <p:nvPr/>
        </p:nvSpPr>
        <p:spPr>
          <a:xfrm>
            <a:off x="601754" y="4961078"/>
            <a:ext cx="6438841" cy="14927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Logical:</a:t>
            </a:r>
          </a:p>
          <a:p>
            <a:r>
              <a:rPr lang="en-US" sz="22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Combines conditions in a query to filter data based on logical conditions, including AND, OR, and NOT operators.</a:t>
            </a:r>
            <a:endParaRPr lang="en-US">
              <a:latin typeface="Roboto Slab"/>
              <a:ea typeface="+mn-lt"/>
              <a:cs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A7EBC3-01AC-6DA6-3E55-CB2892932BD2}"/>
              </a:ext>
            </a:extLst>
          </p:cNvPr>
          <p:cNvSpPr txBox="1"/>
          <p:nvPr/>
        </p:nvSpPr>
        <p:spPr>
          <a:xfrm>
            <a:off x="7604133" y="1471921"/>
            <a:ext cx="6438841" cy="14927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"/>
                <a:ea typeface="+mn-lt"/>
                <a:cs typeface="+mn-lt"/>
              </a:rPr>
              <a:t>Comparison:</a:t>
            </a:r>
            <a:endParaRPr lang="en-US" sz="2500" dirty="0">
              <a:solidFill>
                <a:srgbClr val="000000"/>
              </a:solidFill>
              <a:latin typeface="Roboto"/>
              <a:ea typeface="+mn-lt"/>
              <a:cs typeface="+mn-lt"/>
            </a:endParaRPr>
          </a:p>
          <a:p>
            <a:r>
              <a:rPr lang="en-US" sz="22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Compares values to determine equality, inequality, or the relationship between them, such as greater than, less than, or equal to.</a:t>
            </a:r>
            <a:endParaRPr lang="en-US">
              <a:latin typeface="Roboto Slab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39999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0254E7-2670-46A7-A394-822D8D923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2689BD-FDFC-D837-DCB2-1E18AA1D6FDA}"/>
              </a:ext>
            </a:extLst>
          </p:cNvPr>
          <p:cNvSpPr txBox="1"/>
          <p:nvPr/>
        </p:nvSpPr>
        <p:spPr>
          <a:xfrm>
            <a:off x="445168" y="589544"/>
            <a:ext cx="9547057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Joins:- </a:t>
            </a:r>
            <a:r>
              <a:rPr lang="en-US" sz="4200" dirty="0">
                <a:solidFill>
                  <a:srgbClr val="D6E5EF"/>
                </a:solidFill>
                <a:latin typeface="Roboto"/>
                <a:ea typeface="+mn-lt"/>
                <a:cs typeface="+mn-lt"/>
              </a:rPr>
              <a:t>Combine data from tables.</a:t>
            </a:r>
            <a:endParaRPr lang="en-US" sz="4200" dirty="0">
              <a:solidFill>
                <a:srgbClr val="D6E5EF"/>
              </a:solidFill>
              <a:latin typeface="Roboto"/>
              <a:ea typeface="Roboto Slab"/>
              <a:cs typeface="Roboto Slab"/>
            </a:endParaRPr>
          </a:p>
        </p:txBody>
      </p:sp>
      <p:sp>
        <p:nvSpPr>
          <p:cNvPr id="1509" name="TextBox 1508">
            <a:extLst>
              <a:ext uri="{FF2B5EF4-FFF2-40B4-BE49-F238E27FC236}">
                <a16:creationId xmlns:a16="http://schemas.microsoft.com/office/drawing/2014/main" id="{41A644AB-B579-E884-D4B3-F7E2FACC7DF5}"/>
              </a:ext>
            </a:extLst>
          </p:cNvPr>
          <p:cNvSpPr txBox="1"/>
          <p:nvPr/>
        </p:nvSpPr>
        <p:spPr>
          <a:xfrm>
            <a:off x="445168" y="1485899"/>
            <a:ext cx="1002531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INNER JOIN: Returns rows when there is a match in both tables.</a:t>
            </a:r>
          </a:p>
        </p:txBody>
      </p:sp>
      <p:sp>
        <p:nvSpPr>
          <p:cNvPr id="1510" name="Rectangle 1509">
            <a:extLst>
              <a:ext uri="{FF2B5EF4-FFF2-40B4-BE49-F238E27FC236}">
                <a16:creationId xmlns:a16="http://schemas.microsoft.com/office/drawing/2014/main" id="{98EB781E-22F7-BBF4-2F81-13ED64EECDE7}"/>
              </a:ext>
            </a:extLst>
          </p:cNvPr>
          <p:cNvSpPr/>
          <p:nvPr/>
        </p:nvSpPr>
        <p:spPr>
          <a:xfrm>
            <a:off x="1396190" y="1980607"/>
            <a:ext cx="11204937" cy="9865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 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employees.employee_id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 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employees.first_name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 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departments.department_name</a:t>
            </a:r>
            <a:endParaRPr lang="en-US" sz="16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employees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INNER JOIN departments ON 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employees.department_id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= 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departments.department_id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;</a:t>
            </a:r>
          </a:p>
        </p:txBody>
      </p:sp>
      <p:sp>
        <p:nvSpPr>
          <p:cNvPr id="1513" name="Rectangle 1512">
            <a:extLst>
              <a:ext uri="{FF2B5EF4-FFF2-40B4-BE49-F238E27FC236}">
                <a16:creationId xmlns:a16="http://schemas.microsoft.com/office/drawing/2014/main" id="{45E26E1A-4704-1541-56B1-F644FACD3933}"/>
              </a:ext>
            </a:extLst>
          </p:cNvPr>
          <p:cNvSpPr/>
          <p:nvPr/>
        </p:nvSpPr>
        <p:spPr>
          <a:xfrm>
            <a:off x="1396190" y="6516511"/>
            <a:ext cx="11204937" cy="9865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SELECT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orders.order_id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,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orders.order_date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,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customers.customer_name</a:t>
            </a:r>
            <a:endParaRPr lang="en-US">
              <a:latin typeface="Roboto Slab"/>
              <a:ea typeface="+mn-lt"/>
              <a:cs typeface="+mn-lt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FROM orders</a:t>
            </a:r>
            <a:endParaRPr lang="en-US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RIGHT JOIN customers ON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orders.customer_id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 =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customers.customer_id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;</a:t>
            </a:r>
            <a:endParaRPr lang="en-US">
              <a:latin typeface="Roboto Slab"/>
              <a:ea typeface="+mn-lt"/>
              <a:cs typeface="+mn-lt"/>
            </a:endParaRPr>
          </a:p>
        </p:txBody>
      </p:sp>
      <p:sp>
        <p:nvSpPr>
          <p:cNvPr id="1514" name="Rectangle 1513">
            <a:extLst>
              <a:ext uri="{FF2B5EF4-FFF2-40B4-BE49-F238E27FC236}">
                <a16:creationId xmlns:a16="http://schemas.microsoft.com/office/drawing/2014/main" id="{7F36F1B0-C7B4-ED74-9872-121EC36C4562}"/>
              </a:ext>
            </a:extLst>
          </p:cNvPr>
          <p:cNvSpPr/>
          <p:nvPr/>
        </p:nvSpPr>
        <p:spPr>
          <a:xfrm>
            <a:off x="1396190" y="4182385"/>
            <a:ext cx="11204937" cy="9865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customers.customer_id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customers.customer_name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orders.order_date</a:t>
            </a:r>
            <a:endParaRPr lang="en-US" dirty="0" err="1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customers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LEFT JOIN orders ON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customers.customer_id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=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orders.customer_id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515" name="TextBox 1514">
            <a:extLst>
              <a:ext uri="{FF2B5EF4-FFF2-40B4-BE49-F238E27FC236}">
                <a16:creationId xmlns:a16="http://schemas.microsoft.com/office/drawing/2014/main" id="{9D7AFF8A-FDF4-AC12-D4C3-1D8E58AB9CCA}"/>
              </a:ext>
            </a:extLst>
          </p:cNvPr>
          <p:cNvSpPr txBox="1"/>
          <p:nvPr/>
        </p:nvSpPr>
        <p:spPr>
          <a:xfrm>
            <a:off x="445168" y="3338762"/>
            <a:ext cx="1144503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LEFT JOIN: Returns all rows from the left table and the matched rows from the right table.</a:t>
            </a:r>
            <a:endParaRPr lang="en-US" dirty="0">
              <a:solidFill>
                <a:srgbClr val="000000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                      If there is no match, NULL values are returned for columns from the right table.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516" name="TextBox 1515">
            <a:extLst>
              <a:ext uri="{FF2B5EF4-FFF2-40B4-BE49-F238E27FC236}">
                <a16:creationId xmlns:a16="http://schemas.microsoft.com/office/drawing/2014/main" id="{4FCB6BE2-50A0-4A02-8561-D9E67D3E7F3A}"/>
              </a:ext>
            </a:extLst>
          </p:cNvPr>
          <p:cNvSpPr txBox="1"/>
          <p:nvPr/>
        </p:nvSpPr>
        <p:spPr>
          <a:xfrm>
            <a:off x="372977" y="5672888"/>
            <a:ext cx="1215490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RIGHT JOIN: Returns all rows from the right table and the matched rows from the left table. </a:t>
            </a:r>
            <a:endParaRPr lang="en-US" dirty="0">
              <a:solidFill>
                <a:srgbClr val="000000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                        If there is no match, NULL values are returned for columns from the left table.</a:t>
            </a:r>
            <a:endParaRPr lang="en-US">
              <a:latin typeface="Roboto Slab"/>
              <a:ea typeface="Roboto Slab"/>
              <a:cs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785986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F1AEA9-402E-2CA7-20F5-6C5CEBB1F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007660-97D1-BDE1-A3F1-9546D0679DE1}"/>
              </a:ext>
            </a:extLst>
          </p:cNvPr>
          <p:cNvSpPr txBox="1"/>
          <p:nvPr/>
        </p:nvSpPr>
        <p:spPr>
          <a:xfrm>
            <a:off x="445168" y="421102"/>
            <a:ext cx="9377907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"/>
                <a:cs typeface="Roboto"/>
              </a:rPr>
              <a:t>Joins:- Combine data from tables.</a:t>
            </a:r>
          </a:p>
        </p:txBody>
      </p:sp>
      <p:sp>
        <p:nvSpPr>
          <p:cNvPr id="1509" name="TextBox 1508">
            <a:extLst>
              <a:ext uri="{FF2B5EF4-FFF2-40B4-BE49-F238E27FC236}">
                <a16:creationId xmlns:a16="http://schemas.microsoft.com/office/drawing/2014/main" id="{2B5BE65F-23C3-018D-3596-510A66446F00}"/>
              </a:ext>
            </a:extLst>
          </p:cNvPr>
          <p:cNvSpPr txBox="1"/>
          <p:nvPr/>
        </p:nvSpPr>
        <p:spPr>
          <a:xfrm>
            <a:off x="445168" y="1269331"/>
            <a:ext cx="1287679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FULL JOIN: Returns all rows when there is a match in either the left or the right table. </a:t>
            </a:r>
            <a:endParaRPr lang="en-US" dirty="0">
              <a:solidFill>
                <a:srgbClr val="000000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                      If there is no match, NULL values are returned for columns from the table without a match.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510" name="Rectangle 1509">
            <a:extLst>
              <a:ext uri="{FF2B5EF4-FFF2-40B4-BE49-F238E27FC236}">
                <a16:creationId xmlns:a16="http://schemas.microsoft.com/office/drawing/2014/main" id="{A7E84830-FA04-72DB-4AB4-7134B09CBBD9}"/>
              </a:ext>
            </a:extLst>
          </p:cNvPr>
          <p:cNvSpPr/>
          <p:nvPr/>
        </p:nvSpPr>
        <p:spPr>
          <a:xfrm>
            <a:off x="1709011" y="2052796"/>
            <a:ext cx="11204937" cy="9865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employees.employee_id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employees.first_name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departments.department_name</a:t>
            </a:r>
            <a:endParaRPr lang="en-US" dirty="0" err="1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employees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FULL JOIN departments ON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employees.department_id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=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departments.department_id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513" name="Rectangle 1512">
            <a:extLst>
              <a:ext uri="{FF2B5EF4-FFF2-40B4-BE49-F238E27FC236}">
                <a16:creationId xmlns:a16="http://schemas.microsoft.com/office/drawing/2014/main" id="{0F24AA0E-37DC-970C-D946-AC5660CB6203}"/>
              </a:ext>
            </a:extLst>
          </p:cNvPr>
          <p:cNvSpPr/>
          <p:nvPr/>
        </p:nvSpPr>
        <p:spPr>
          <a:xfrm>
            <a:off x="1709011" y="6336037"/>
            <a:ext cx="11204937" cy="9865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e1.first_name AS employee, e2.first_name AS manager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employees e1 INNER JOIN employees e2 ON e1.manager_id = e2.employee_id;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514" name="Rectangle 1513">
            <a:extLst>
              <a:ext uri="{FF2B5EF4-FFF2-40B4-BE49-F238E27FC236}">
                <a16:creationId xmlns:a16="http://schemas.microsoft.com/office/drawing/2014/main" id="{90186145-D9CC-992D-40FA-2765CADED5E1}"/>
              </a:ext>
            </a:extLst>
          </p:cNvPr>
          <p:cNvSpPr/>
          <p:nvPr/>
        </p:nvSpPr>
        <p:spPr>
          <a:xfrm>
            <a:off x="1709011" y="4110196"/>
            <a:ext cx="11204937" cy="986589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employees.first_name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departments.department_name</a:t>
            </a:r>
            <a:endParaRPr lang="en-US" dirty="0" err="1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employees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CROSS JOIN departments;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515" name="TextBox 1514">
            <a:extLst>
              <a:ext uri="{FF2B5EF4-FFF2-40B4-BE49-F238E27FC236}">
                <a16:creationId xmlns:a16="http://schemas.microsoft.com/office/drawing/2014/main" id="{DE694E15-0951-DF58-7E25-5C6DFDB32472}"/>
              </a:ext>
            </a:extLst>
          </p:cNvPr>
          <p:cNvSpPr txBox="1"/>
          <p:nvPr/>
        </p:nvSpPr>
        <p:spPr>
          <a:xfrm>
            <a:off x="445168" y="3338762"/>
            <a:ext cx="124677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CROSS JOIN: Returns the Cartesian product of the two tables, all possible combinations of rows. </a:t>
            </a:r>
            <a:endParaRPr lang="en-US" dirty="0">
              <a:solidFill>
                <a:srgbClr val="000000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                        It does not require a specific condition.</a:t>
            </a:r>
            <a:endParaRPr lang="en-US">
              <a:latin typeface="Roboto Slab"/>
              <a:ea typeface="Roboto Slab"/>
              <a:cs typeface="Roboto Slab"/>
            </a:endParaRPr>
          </a:p>
        </p:txBody>
      </p:sp>
      <p:sp>
        <p:nvSpPr>
          <p:cNvPr id="1516" name="TextBox 1515">
            <a:extLst>
              <a:ext uri="{FF2B5EF4-FFF2-40B4-BE49-F238E27FC236}">
                <a16:creationId xmlns:a16="http://schemas.microsoft.com/office/drawing/2014/main" id="{5F3E8395-E3EC-0E82-AC64-A2C128BF2361}"/>
              </a:ext>
            </a:extLst>
          </p:cNvPr>
          <p:cNvSpPr txBox="1"/>
          <p:nvPr/>
        </p:nvSpPr>
        <p:spPr>
          <a:xfrm>
            <a:off x="445166" y="5552572"/>
            <a:ext cx="1215490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SELF JOIN: Joins a table with itself. This is useful when working with hierarchical data or when                            comparing rows within the same table.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3471755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C30A82-D6D7-38C6-FEF1-369DF9FC5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1DB83C-E2CA-EC70-E492-2161600FE24B}"/>
              </a:ext>
            </a:extLst>
          </p:cNvPr>
          <p:cNvSpPr txBox="1"/>
          <p:nvPr/>
        </p:nvSpPr>
        <p:spPr>
          <a:xfrm>
            <a:off x="457198" y="333875"/>
            <a:ext cx="3913271" cy="63094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SQL Functions</a:t>
            </a:r>
            <a:endParaRPr lang="en-US" sz="3500">
              <a:latin typeface="Roboto"/>
              <a:ea typeface="Roboto Slab"/>
              <a:cs typeface="Roboto Slab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B0B35-B8FE-6168-F15A-A34B9CB28120}"/>
              </a:ext>
            </a:extLst>
          </p:cNvPr>
          <p:cNvSpPr txBox="1"/>
          <p:nvPr/>
        </p:nvSpPr>
        <p:spPr>
          <a:xfrm>
            <a:off x="457199" y="1013661"/>
            <a:ext cx="4932947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CASE MANIPUATION: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7D8FA6-F55E-5E4D-9EE2-5B2B6B046B9E}"/>
              </a:ext>
            </a:extLst>
          </p:cNvPr>
          <p:cNvSpPr txBox="1"/>
          <p:nvPr/>
        </p:nvSpPr>
        <p:spPr>
          <a:xfrm>
            <a:off x="457198" y="3131217"/>
            <a:ext cx="4932947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CHARACTER MANIPUATION:</a:t>
            </a:r>
            <a:endParaRPr lang="en-US" sz="2200" dirty="0">
              <a:latin typeface="Roboto"/>
              <a:ea typeface="Roboto Slab"/>
              <a:cs typeface="Roboto Slab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F942BF-69AD-B8D5-3FD7-4521928F01F6}"/>
              </a:ext>
            </a:extLst>
          </p:cNvPr>
          <p:cNvSpPr txBox="1"/>
          <p:nvPr/>
        </p:nvSpPr>
        <p:spPr>
          <a:xfrm>
            <a:off x="457200" y="1515979"/>
            <a:ext cx="652111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UPPER function converts all characters in a string to uppercase.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37D6C6-252A-98CB-B2B3-5495758E8D4D}"/>
              </a:ext>
            </a:extLst>
          </p:cNvPr>
          <p:cNvSpPr/>
          <p:nvPr/>
        </p:nvSpPr>
        <p:spPr>
          <a:xfrm>
            <a:off x="457726" y="2161077"/>
            <a:ext cx="6584811" cy="661737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UPPER('hello') AS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uppercase_result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dual;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"HELLO"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64DF60-BEBC-5630-6C55-6FF9D235DD99}"/>
              </a:ext>
            </a:extLst>
          </p:cNvPr>
          <p:cNvSpPr txBox="1"/>
          <p:nvPr/>
        </p:nvSpPr>
        <p:spPr>
          <a:xfrm>
            <a:off x="7640052" y="1443788"/>
            <a:ext cx="658127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INITCAP function capitalizes the first letter of each word in a string, and converts the rest of the letters to lowercase.</a:t>
            </a:r>
            <a:endParaRPr lang="en-US" dirty="0">
              <a:solidFill>
                <a:srgbClr val="000000"/>
              </a:solidFill>
              <a:latin typeface="Roboto Slab"/>
              <a:ea typeface="Roboto Slab"/>
              <a:cs typeface="Roboto Slab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52EC2A-D70E-F9FC-2EBF-3FD9A4DCE68A}"/>
              </a:ext>
            </a:extLst>
          </p:cNvPr>
          <p:cNvSpPr/>
          <p:nvPr/>
        </p:nvSpPr>
        <p:spPr>
          <a:xfrm>
            <a:off x="7652609" y="2161077"/>
            <a:ext cx="6584811" cy="661737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INITCAP('hello world') AS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initcap_result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dual;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"Hello World"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FACDBB-458D-5066-2B75-9E6F26BB8B61}"/>
              </a:ext>
            </a:extLst>
          </p:cNvPr>
          <p:cNvSpPr/>
          <p:nvPr/>
        </p:nvSpPr>
        <p:spPr>
          <a:xfrm>
            <a:off x="457723" y="4146286"/>
            <a:ext cx="6584811" cy="613611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LENGTH('Hello') AS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string_length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dual;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5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6E6CF6D-8192-5234-4063-40310EE938D7}"/>
              </a:ext>
            </a:extLst>
          </p:cNvPr>
          <p:cNvSpPr/>
          <p:nvPr/>
        </p:nvSpPr>
        <p:spPr>
          <a:xfrm>
            <a:off x="457722" y="5505854"/>
            <a:ext cx="6584811" cy="613611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SUBSTR('Hello World', 7, 5) AS result FROM dual;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"World"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B3C2A8-E99C-B43D-E982-3386B7EBE51A}"/>
              </a:ext>
            </a:extLst>
          </p:cNvPr>
          <p:cNvSpPr/>
          <p:nvPr/>
        </p:nvSpPr>
        <p:spPr>
          <a:xfrm>
            <a:off x="457721" y="6961674"/>
            <a:ext cx="6584811" cy="613611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INSTR('Hello World', 'o') AS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position_result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dual;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5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58841C-442F-5D57-1638-0F6D3CA3403D}"/>
              </a:ext>
            </a:extLst>
          </p:cNvPr>
          <p:cNvSpPr txBox="1"/>
          <p:nvPr/>
        </p:nvSpPr>
        <p:spPr>
          <a:xfrm>
            <a:off x="457200" y="3777916"/>
            <a:ext cx="673768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LENGTH function returns the number of characters in a string.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2D73CE-7AFE-1F3B-7169-6102126DDC87}"/>
              </a:ext>
            </a:extLst>
          </p:cNvPr>
          <p:cNvSpPr txBox="1"/>
          <p:nvPr/>
        </p:nvSpPr>
        <p:spPr>
          <a:xfrm>
            <a:off x="457199" y="5077326"/>
            <a:ext cx="683393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SUBSTR function extracts a substring from a string.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09A713-42C5-1308-2168-3B7A02D6B5A8}"/>
              </a:ext>
            </a:extLst>
          </p:cNvPr>
          <p:cNvSpPr txBox="1"/>
          <p:nvPr/>
        </p:nvSpPr>
        <p:spPr>
          <a:xfrm>
            <a:off x="457200" y="6533148"/>
            <a:ext cx="837397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INSTR returns the position of the first occurrence of a substring.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0E57E1C-6736-CB7A-8DD5-E9475FFD005E}"/>
              </a:ext>
            </a:extLst>
          </p:cNvPr>
          <p:cNvSpPr/>
          <p:nvPr/>
        </p:nvSpPr>
        <p:spPr>
          <a:xfrm>
            <a:off x="7640575" y="4459106"/>
            <a:ext cx="6584811" cy="613611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LPAD('123', 5, '0') AS padded_result FROM dual;</a:t>
            </a:r>
            <a:endParaRPr lang="en-US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"00123"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362C89C-299B-1BBB-39FF-69C6F66E96C2}"/>
              </a:ext>
            </a:extLst>
          </p:cNvPr>
          <p:cNvSpPr/>
          <p:nvPr/>
        </p:nvSpPr>
        <p:spPr>
          <a:xfrm>
            <a:off x="7580416" y="5650232"/>
            <a:ext cx="6584811" cy="613611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TRIM('X' FROM '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XXXHelloXXX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') AS result FROM dual;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"Hello"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2D7C11-F9DB-C952-2BB7-787235E1C044}"/>
              </a:ext>
            </a:extLst>
          </p:cNvPr>
          <p:cNvSpPr/>
          <p:nvPr/>
        </p:nvSpPr>
        <p:spPr>
          <a:xfrm>
            <a:off x="7580416" y="7106053"/>
            <a:ext cx="6584811" cy="613611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REPLACE('Hi Dad', 'Dad', 'Mom') AS result FROM dual;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"Hello Mom"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F7BFA61-73DE-564E-C3E1-A96EB55D824B}"/>
              </a:ext>
            </a:extLst>
          </p:cNvPr>
          <p:cNvSpPr txBox="1"/>
          <p:nvPr/>
        </p:nvSpPr>
        <p:spPr>
          <a:xfrm>
            <a:off x="7579895" y="3777917"/>
            <a:ext cx="664143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LPAD function pads the left side of a string with a specified set of characters to a specified length.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D2F7849-9BDD-7175-CA46-AB947D790628}"/>
              </a:ext>
            </a:extLst>
          </p:cNvPr>
          <p:cNvSpPr txBox="1"/>
          <p:nvPr/>
        </p:nvSpPr>
        <p:spPr>
          <a:xfrm>
            <a:off x="7579895" y="5245768"/>
            <a:ext cx="780849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TRIM function removes specified prefixes or suffixes from a string.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2953501-6FF3-FA89-854E-736FA2FF419D}"/>
              </a:ext>
            </a:extLst>
          </p:cNvPr>
          <p:cNvSpPr txBox="1"/>
          <p:nvPr/>
        </p:nvSpPr>
        <p:spPr>
          <a:xfrm>
            <a:off x="7579895" y="6521116"/>
            <a:ext cx="673768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REPLACE function is used to replace occurrences of a specified substring with another substring in a given string</a:t>
            </a:r>
          </a:p>
        </p:txBody>
      </p:sp>
    </p:spTree>
    <p:extLst>
      <p:ext uri="{BB962C8B-B14F-4D97-AF65-F5344CB8AC3E}">
        <p14:creationId xmlns:p14="http://schemas.microsoft.com/office/powerpoint/2010/main" val="1157177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459114-2545-F9E4-FC1E-C54899C3B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90CC15-796D-C0AB-94A2-2584147FC6BE}"/>
              </a:ext>
            </a:extLst>
          </p:cNvPr>
          <p:cNvSpPr txBox="1"/>
          <p:nvPr/>
        </p:nvSpPr>
        <p:spPr>
          <a:xfrm>
            <a:off x="637672" y="622635"/>
            <a:ext cx="3913271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SQL Functions</a:t>
            </a:r>
            <a:endParaRPr lang="en-US">
              <a:latin typeface="Roboto"/>
              <a:ea typeface="Roboto Slab"/>
              <a:cs typeface="Roboto Slab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E09B07-C2B5-5F89-6519-5B732ABFB98B}"/>
              </a:ext>
            </a:extLst>
          </p:cNvPr>
          <p:cNvSpPr txBox="1"/>
          <p:nvPr/>
        </p:nvSpPr>
        <p:spPr>
          <a:xfrm>
            <a:off x="637672" y="1506955"/>
            <a:ext cx="493294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NUMBER FUNCTIONS: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492876-1CA2-3480-6FF0-80229560CD63}"/>
              </a:ext>
            </a:extLst>
          </p:cNvPr>
          <p:cNvSpPr txBox="1"/>
          <p:nvPr/>
        </p:nvSpPr>
        <p:spPr>
          <a:xfrm>
            <a:off x="637671" y="3841080"/>
            <a:ext cx="493294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DATA TYPE CONVERSION: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DBA606-C663-B94B-34DA-3045AC66579D}"/>
              </a:ext>
            </a:extLst>
          </p:cNvPr>
          <p:cNvSpPr txBox="1"/>
          <p:nvPr/>
        </p:nvSpPr>
        <p:spPr>
          <a:xfrm>
            <a:off x="637674" y="2057400"/>
            <a:ext cx="60398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ROUND function is used to round a numeric value to a specified number of decimal places.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6A2965-61E5-6D5E-74E3-EC76305211EC}"/>
              </a:ext>
            </a:extLst>
          </p:cNvPr>
          <p:cNvSpPr/>
          <p:nvPr/>
        </p:nvSpPr>
        <p:spPr>
          <a:xfrm>
            <a:off x="638199" y="2654371"/>
            <a:ext cx="6464495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ROUND(123.456, 2) AS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rounded_number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dual;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123.46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585C9F-2E75-5A1F-CF9E-8C4EF51F452E}"/>
              </a:ext>
            </a:extLst>
          </p:cNvPr>
          <p:cNvSpPr txBox="1"/>
          <p:nvPr/>
        </p:nvSpPr>
        <p:spPr>
          <a:xfrm>
            <a:off x="7315200" y="2057401"/>
            <a:ext cx="697831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TRUNC function is used to truncate a numeric value to a specified number of decimal places, effectively removing the decimal part.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F1ADD0-066D-D435-AB7C-81CC50C8099A}"/>
              </a:ext>
            </a:extLst>
          </p:cNvPr>
          <p:cNvSpPr/>
          <p:nvPr/>
        </p:nvSpPr>
        <p:spPr>
          <a:xfrm>
            <a:off x="7315724" y="2678434"/>
            <a:ext cx="6223864" cy="613611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TRUNC(123.456, 1) AS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truncated_number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dual;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123.4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544651-3931-9419-9EE0-AFB5F932F849}"/>
              </a:ext>
            </a:extLst>
          </p:cNvPr>
          <p:cNvSpPr txBox="1"/>
          <p:nvPr/>
        </p:nvSpPr>
        <p:spPr>
          <a:xfrm>
            <a:off x="637674" y="4355432"/>
            <a:ext cx="603985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TO_CHAR function is used to convert a date or number to a character string.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737473-FCB0-EF50-7FA4-6AE887B42FAE}"/>
              </a:ext>
            </a:extLst>
          </p:cNvPr>
          <p:cNvSpPr/>
          <p:nvPr/>
        </p:nvSpPr>
        <p:spPr>
          <a:xfrm>
            <a:off x="638198" y="4940371"/>
            <a:ext cx="6464495" cy="962526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TO_CHAR(SYSDATE, 'DD-MON-YYYY HH:MI:SS') AS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formatted_date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dual;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"20-DEC-2023 10:30:45"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7603C3-6184-7E83-4049-1768122F72A6}"/>
              </a:ext>
            </a:extLst>
          </p:cNvPr>
          <p:cNvSpPr txBox="1"/>
          <p:nvPr/>
        </p:nvSpPr>
        <p:spPr>
          <a:xfrm>
            <a:off x="637674" y="6172200"/>
            <a:ext cx="588344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TO_DATE function is used to convert a character string to a date.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D6A667-0D22-C0B5-F754-423467DA0B0B}"/>
              </a:ext>
            </a:extLst>
          </p:cNvPr>
          <p:cNvSpPr/>
          <p:nvPr/>
        </p:nvSpPr>
        <p:spPr>
          <a:xfrm>
            <a:off x="638197" y="6757138"/>
            <a:ext cx="6464495" cy="962526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TO_DATE('20-DEC-2023', 'DD-MON-YYYY') AS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converted_date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dual;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20-DEC-23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09F5AA-1211-25EA-7E4D-5234C7A566D1}"/>
              </a:ext>
            </a:extLst>
          </p:cNvPr>
          <p:cNvSpPr txBox="1"/>
          <p:nvPr/>
        </p:nvSpPr>
        <p:spPr>
          <a:xfrm>
            <a:off x="7315200" y="4608095"/>
            <a:ext cx="622032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SYSDATE function returns the current date and time.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876CC62-D991-161A-021F-F17024FCD512}"/>
              </a:ext>
            </a:extLst>
          </p:cNvPr>
          <p:cNvSpPr/>
          <p:nvPr/>
        </p:nvSpPr>
        <p:spPr>
          <a:xfrm>
            <a:off x="7315723" y="5060685"/>
            <a:ext cx="6464495" cy="721895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SYSDATE FROM dual;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Current date and time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CA17E2-1010-334C-A654-218152A38098}"/>
              </a:ext>
            </a:extLst>
          </p:cNvPr>
          <p:cNvSpPr/>
          <p:nvPr/>
        </p:nvSpPr>
        <p:spPr>
          <a:xfrm>
            <a:off x="7315724" y="6757139"/>
            <a:ext cx="6464495" cy="962526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MONTHS_BETWEEN('01-JAN-2024', '01-SEP-2023') AS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months_difference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dual;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-- Result: Number of months between the two dates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F8C307-D58D-C831-8228-517AFE1C3128}"/>
              </a:ext>
            </a:extLst>
          </p:cNvPr>
          <p:cNvSpPr txBox="1"/>
          <p:nvPr/>
        </p:nvSpPr>
        <p:spPr>
          <a:xfrm>
            <a:off x="7315200" y="6172200"/>
            <a:ext cx="667752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MONTHS_BETWEEN function returns the number of months between two dates.</a:t>
            </a:r>
          </a:p>
        </p:txBody>
      </p:sp>
    </p:spTree>
    <p:extLst>
      <p:ext uri="{BB962C8B-B14F-4D97-AF65-F5344CB8AC3E}">
        <p14:creationId xmlns:p14="http://schemas.microsoft.com/office/powerpoint/2010/main" val="818042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814193-AB1B-2AD2-83F4-B8F39C8E6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6779AF-D016-47C7-BAC6-BF4A391DC401}"/>
              </a:ext>
            </a:extLst>
          </p:cNvPr>
          <p:cNvSpPr txBox="1"/>
          <p:nvPr/>
        </p:nvSpPr>
        <p:spPr>
          <a:xfrm>
            <a:off x="637672" y="1103898"/>
            <a:ext cx="4935955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General Functions</a:t>
            </a:r>
            <a:endParaRPr lang="en-US">
              <a:latin typeface="Roboto"/>
              <a:ea typeface="Roboto Slab"/>
              <a:cs typeface="Roboto Slab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874708-2AD9-C9B9-1507-579B73381FD8}"/>
              </a:ext>
            </a:extLst>
          </p:cNvPr>
          <p:cNvSpPr txBox="1"/>
          <p:nvPr/>
        </p:nvSpPr>
        <p:spPr>
          <a:xfrm>
            <a:off x="637672" y="2048376"/>
            <a:ext cx="493294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NVL: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09E986-10E6-28F6-760A-9A13D335FE06}"/>
              </a:ext>
            </a:extLst>
          </p:cNvPr>
          <p:cNvSpPr txBox="1"/>
          <p:nvPr/>
        </p:nvSpPr>
        <p:spPr>
          <a:xfrm>
            <a:off x="589545" y="4611101"/>
            <a:ext cx="493294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NVL2: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336B2F-9C12-E428-F85D-84D9E7293F69}"/>
              </a:ext>
            </a:extLst>
          </p:cNvPr>
          <p:cNvSpPr txBox="1"/>
          <p:nvPr/>
        </p:nvSpPr>
        <p:spPr>
          <a:xfrm>
            <a:off x="637674" y="2514600"/>
            <a:ext cx="60398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NVL function is used to replace a NULL value with another specified value.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40FA74-94B8-520C-F4AA-356561CD7B5F}"/>
              </a:ext>
            </a:extLst>
          </p:cNvPr>
          <p:cNvSpPr/>
          <p:nvPr/>
        </p:nvSpPr>
        <p:spPr>
          <a:xfrm>
            <a:off x="638199" y="3292045"/>
            <a:ext cx="6464495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NVL(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'Not Available') AS result FROM table;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DE6772-730B-B4DB-A9F2-F9EEEFE59634}"/>
              </a:ext>
            </a:extLst>
          </p:cNvPr>
          <p:cNvSpPr txBox="1"/>
          <p:nvPr/>
        </p:nvSpPr>
        <p:spPr>
          <a:xfrm>
            <a:off x="7315200" y="2514601"/>
            <a:ext cx="697831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The COALESCE function is used to return the first non-NULL expression in a list of expressions.</a:t>
            </a:r>
            <a:endParaRPr lang="en-US">
              <a:latin typeface="roboto slab"/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C1BB19-4D20-1495-470C-4F9D08A3F8BB}"/>
              </a:ext>
            </a:extLst>
          </p:cNvPr>
          <p:cNvSpPr/>
          <p:nvPr/>
        </p:nvSpPr>
        <p:spPr>
          <a:xfrm>
            <a:off x="7315724" y="3292045"/>
            <a:ext cx="6223864" cy="613611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COALESCE(column1, column2, '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DefaultValue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') AS result FROM table;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F94452-9387-E004-9ACA-8F965BA11C82}"/>
              </a:ext>
            </a:extLst>
          </p:cNvPr>
          <p:cNvSpPr txBox="1"/>
          <p:nvPr/>
        </p:nvSpPr>
        <p:spPr>
          <a:xfrm>
            <a:off x="589548" y="5197643"/>
            <a:ext cx="603985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NVL2 function provides a different value depending on whether an expression is NULL or not.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374D92-075B-8B27-9748-D590CE85A51D}"/>
              </a:ext>
            </a:extLst>
          </p:cNvPr>
          <p:cNvSpPr/>
          <p:nvPr/>
        </p:nvSpPr>
        <p:spPr>
          <a:xfrm>
            <a:off x="590072" y="5999150"/>
            <a:ext cx="6464495" cy="962526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NVL2(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'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NotNull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', '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IsNull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') AS result FROM table;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580504-3443-61DD-29EA-22911DCE0300}"/>
              </a:ext>
            </a:extLst>
          </p:cNvPr>
          <p:cNvSpPr txBox="1"/>
          <p:nvPr/>
        </p:nvSpPr>
        <p:spPr>
          <a:xfrm>
            <a:off x="7315200" y="5077327"/>
            <a:ext cx="622032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The NULLIF function compares two expressions. If they are equal, the result is NULL; otherwise, the result is the first expression.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F41652-2FC7-05DF-9D12-80EE4842EF68}"/>
              </a:ext>
            </a:extLst>
          </p:cNvPr>
          <p:cNvSpPr/>
          <p:nvPr/>
        </p:nvSpPr>
        <p:spPr>
          <a:xfrm>
            <a:off x="7315723" y="6119464"/>
            <a:ext cx="6464495" cy="721895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NULLIF(column1, column2) AS result FROM table;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E366CA-CE93-EA8A-6683-3DB9DFB1FF07}"/>
              </a:ext>
            </a:extLst>
          </p:cNvPr>
          <p:cNvSpPr txBox="1"/>
          <p:nvPr/>
        </p:nvSpPr>
        <p:spPr>
          <a:xfrm>
            <a:off x="7315200" y="2057400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COALESCE: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413C67-CD70-EE6A-F2BA-98BB41A00453}"/>
              </a:ext>
            </a:extLst>
          </p:cNvPr>
          <p:cNvSpPr txBox="1"/>
          <p:nvPr/>
        </p:nvSpPr>
        <p:spPr>
          <a:xfrm>
            <a:off x="7315200" y="4620127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NULLIF:</a:t>
            </a:r>
          </a:p>
        </p:txBody>
      </p:sp>
    </p:spTree>
    <p:extLst>
      <p:ext uri="{BB962C8B-B14F-4D97-AF65-F5344CB8AC3E}">
        <p14:creationId xmlns:p14="http://schemas.microsoft.com/office/powerpoint/2010/main" val="4238058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3C376C-211B-3747-1480-60E13D008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1A02A4-25BC-B74E-09FC-D4F59C4698D0}"/>
              </a:ext>
            </a:extLst>
          </p:cNvPr>
          <p:cNvSpPr txBox="1"/>
          <p:nvPr/>
        </p:nvSpPr>
        <p:spPr>
          <a:xfrm>
            <a:off x="625640" y="610601"/>
            <a:ext cx="5393155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Aggregate Functions</a:t>
            </a:r>
            <a:endParaRPr lang="en-US" dirty="0"/>
          </a:p>
        </p:txBody>
      </p:sp>
      <p:graphicFrame>
        <p:nvGraphicFramePr>
          <p:cNvPr id="24" name="Diagram 23">
            <a:extLst>
              <a:ext uri="{FF2B5EF4-FFF2-40B4-BE49-F238E27FC236}">
                <a16:creationId xmlns:a16="http://schemas.microsoft.com/office/drawing/2014/main" id="{880ECAFF-EB2E-9108-3FE9-D1F3F84875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9850509"/>
              </p:ext>
            </p:extLst>
          </p:nvPr>
        </p:nvGraphicFramePr>
        <p:xfrm>
          <a:off x="2538664" y="1864896"/>
          <a:ext cx="9083842" cy="5558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5423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6FE884-3DD5-0219-63DA-642151175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57F658-7EAA-2B68-AB81-7F22F9BB927C}"/>
              </a:ext>
            </a:extLst>
          </p:cNvPr>
          <p:cNvSpPr txBox="1"/>
          <p:nvPr/>
        </p:nvSpPr>
        <p:spPr>
          <a:xfrm>
            <a:off x="637674" y="553452"/>
            <a:ext cx="998019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Subqueries:- </a:t>
            </a:r>
            <a:r>
              <a:rPr lang="en-US" sz="4200" dirty="0">
                <a:solidFill>
                  <a:srgbClr val="D6E5EF"/>
                </a:solidFill>
                <a:latin typeface="Roboto"/>
                <a:ea typeface="+mn-lt"/>
                <a:cs typeface="+mn-lt"/>
              </a:rPr>
              <a:t>Nested query expressions.</a:t>
            </a:r>
            <a:endParaRPr lang="en-US" sz="4200" dirty="0">
              <a:solidFill>
                <a:srgbClr val="D6E5EF"/>
              </a:solidFill>
              <a:latin typeface="Roboto"/>
              <a:ea typeface="Roboto Slab"/>
              <a:cs typeface="Roboto Slab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BC3D888-CA76-DA9C-9178-E506F3C3186C}"/>
              </a:ext>
            </a:extLst>
          </p:cNvPr>
          <p:cNvSpPr txBox="1"/>
          <p:nvPr/>
        </p:nvSpPr>
        <p:spPr>
          <a:xfrm>
            <a:off x="634666" y="1398671"/>
            <a:ext cx="4617118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Single Row Subqueries: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CCB7B71-3CE2-6726-E520-2A89E1FF6C9C}"/>
              </a:ext>
            </a:extLst>
          </p:cNvPr>
          <p:cNvSpPr txBox="1"/>
          <p:nvPr/>
        </p:nvSpPr>
        <p:spPr>
          <a:xfrm>
            <a:off x="637674" y="2171699"/>
            <a:ext cx="1955131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Equal to (=):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A2A8853-B2A5-DB3F-BF1D-736EB0F4FC06}"/>
              </a:ext>
            </a:extLst>
          </p:cNvPr>
          <p:cNvSpPr txBox="1"/>
          <p:nvPr/>
        </p:nvSpPr>
        <p:spPr>
          <a:xfrm>
            <a:off x="637673" y="3471109"/>
            <a:ext cx="3579394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Not equal to (&lt;&gt;):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B0D6324-370C-1CA5-415B-410D9CEC4207}"/>
              </a:ext>
            </a:extLst>
          </p:cNvPr>
          <p:cNvSpPr txBox="1"/>
          <p:nvPr/>
        </p:nvSpPr>
        <p:spPr>
          <a:xfrm>
            <a:off x="637673" y="4987087"/>
            <a:ext cx="3579394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Greater than (&gt;):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9B229F0-8F35-676B-2BEB-7DD847CBF503}"/>
              </a:ext>
            </a:extLst>
          </p:cNvPr>
          <p:cNvSpPr txBox="1"/>
          <p:nvPr/>
        </p:nvSpPr>
        <p:spPr>
          <a:xfrm>
            <a:off x="637673" y="6322593"/>
            <a:ext cx="2917657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Less than (&lt;):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F01466C-1AA9-0259-A434-4918EBEB8262}"/>
              </a:ext>
            </a:extLst>
          </p:cNvPr>
          <p:cNvSpPr/>
          <p:nvPr/>
        </p:nvSpPr>
        <p:spPr>
          <a:xfrm>
            <a:off x="1612756" y="2714528"/>
            <a:ext cx="5201179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endParaRPr lang="en-US" sz="16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= (SELECT ...);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17AD87-2B64-35E0-4373-045C5AE94528}"/>
              </a:ext>
            </a:extLst>
          </p:cNvPr>
          <p:cNvSpPr/>
          <p:nvPr/>
        </p:nvSpPr>
        <p:spPr>
          <a:xfrm>
            <a:off x="1612755" y="4110190"/>
            <a:ext cx="5201179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endParaRPr lang="en-US" sz="16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&lt;&gt; (SELECT ...);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5C0B63F-66D3-5722-544C-AF1C97906DD7}"/>
              </a:ext>
            </a:extLst>
          </p:cNvPr>
          <p:cNvSpPr/>
          <p:nvPr/>
        </p:nvSpPr>
        <p:spPr>
          <a:xfrm>
            <a:off x="1612755" y="5541948"/>
            <a:ext cx="5201179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endParaRPr lang="en-US" sz="16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&gt; (SELECT ...);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A6C44F1-C693-8EFD-EB09-2A5250930000}"/>
              </a:ext>
            </a:extLst>
          </p:cNvPr>
          <p:cNvSpPr/>
          <p:nvPr/>
        </p:nvSpPr>
        <p:spPr>
          <a:xfrm>
            <a:off x="1612755" y="6997769"/>
            <a:ext cx="5201179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FROM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endParaRPr lang="en-US" sz="16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&lt; (SELECT ...);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CFF77F-D8CA-96F8-0408-95578D9E8965}"/>
              </a:ext>
            </a:extLst>
          </p:cNvPr>
          <p:cNvSpPr txBox="1"/>
          <p:nvPr/>
        </p:nvSpPr>
        <p:spPr>
          <a:xfrm>
            <a:off x="7676147" y="2171698"/>
            <a:ext cx="631658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IN: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0174096-35CD-A98D-9C28-861B40495932}"/>
              </a:ext>
            </a:extLst>
          </p:cNvPr>
          <p:cNvSpPr/>
          <p:nvPr/>
        </p:nvSpPr>
        <p:spPr>
          <a:xfrm>
            <a:off x="8302313" y="2714527"/>
            <a:ext cx="5201179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endParaRPr lang="en-US" sz="16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IN (SELECT ...);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0D9769D-B4C5-632F-DB21-A6923750626F}"/>
              </a:ext>
            </a:extLst>
          </p:cNvPr>
          <p:cNvSpPr/>
          <p:nvPr/>
        </p:nvSpPr>
        <p:spPr>
          <a:xfrm>
            <a:off x="8302312" y="4110189"/>
            <a:ext cx="5201179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endParaRPr lang="en-US" sz="16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NOT IN (SELECT ...);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9A04CBE-0B04-C551-EA57-8D3FA3305A3E}"/>
              </a:ext>
            </a:extLst>
          </p:cNvPr>
          <p:cNvSpPr/>
          <p:nvPr/>
        </p:nvSpPr>
        <p:spPr>
          <a:xfrm>
            <a:off x="8302312" y="5541947"/>
            <a:ext cx="5201179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&gt; ANY (SELECT ...);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739E06D-76A5-A567-1D52-CD88CA86B8CF}"/>
              </a:ext>
            </a:extLst>
          </p:cNvPr>
          <p:cNvSpPr/>
          <p:nvPr/>
        </p:nvSpPr>
        <p:spPr>
          <a:xfrm>
            <a:off x="8302312" y="6997768"/>
            <a:ext cx="5201179" cy="6376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endParaRPr lang="en-US" sz="16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&gt; ALL (SELECT ...);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7404027-CB86-EC7D-B1C1-D839FDBDD5A1}"/>
              </a:ext>
            </a:extLst>
          </p:cNvPr>
          <p:cNvSpPr txBox="1"/>
          <p:nvPr/>
        </p:nvSpPr>
        <p:spPr>
          <a:xfrm>
            <a:off x="7676146" y="3471108"/>
            <a:ext cx="1521994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NOT IN: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83604DC-A36A-A14A-BF8D-9167AAC36BE0}"/>
              </a:ext>
            </a:extLst>
          </p:cNvPr>
          <p:cNvSpPr txBox="1"/>
          <p:nvPr/>
        </p:nvSpPr>
        <p:spPr>
          <a:xfrm>
            <a:off x="7676146" y="4987086"/>
            <a:ext cx="1389647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ANY: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6E74D0A-C332-8071-A539-4A2F331897E7}"/>
              </a:ext>
            </a:extLst>
          </p:cNvPr>
          <p:cNvSpPr txBox="1"/>
          <p:nvPr/>
        </p:nvSpPr>
        <p:spPr>
          <a:xfrm>
            <a:off x="7676146" y="6322592"/>
            <a:ext cx="1052763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ALL: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995A1E8-03BC-3AFC-4E8F-232BF966427C}"/>
              </a:ext>
            </a:extLst>
          </p:cNvPr>
          <p:cNvSpPr txBox="1"/>
          <p:nvPr/>
        </p:nvSpPr>
        <p:spPr>
          <a:xfrm>
            <a:off x="7673138" y="1398671"/>
            <a:ext cx="5519486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Multiple Row Subqueries:</a:t>
            </a:r>
          </a:p>
        </p:txBody>
      </p:sp>
    </p:spTree>
    <p:extLst>
      <p:ext uri="{BB962C8B-B14F-4D97-AF65-F5344CB8AC3E}">
        <p14:creationId xmlns:p14="http://schemas.microsoft.com/office/powerpoint/2010/main" val="1724211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CBD7D4-1055-3907-9CB9-BE22CCEBAE93}"/>
              </a:ext>
            </a:extLst>
          </p:cNvPr>
          <p:cNvSpPr txBox="1"/>
          <p:nvPr/>
        </p:nvSpPr>
        <p:spPr>
          <a:xfrm>
            <a:off x="823808" y="1160516"/>
            <a:ext cx="2755232" cy="116052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ts val="7793"/>
              </a:lnSpc>
            </a:pPr>
            <a:r>
              <a:rPr lang="en-US" sz="45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Database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65D982-F4E4-7DC7-2279-9514178638E6}"/>
              </a:ext>
            </a:extLst>
          </p:cNvPr>
          <p:cNvSpPr txBox="1"/>
          <p:nvPr/>
        </p:nvSpPr>
        <p:spPr>
          <a:xfrm>
            <a:off x="826286" y="2396583"/>
            <a:ext cx="8906553" cy="39395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5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In SQL (Structured Query Language), a database is a structured collection of data that is organized and stored for efficient retrieval and manipulation. </a:t>
            </a:r>
            <a:endParaRPr lang="en-US" sz="2500">
              <a:solidFill>
                <a:srgbClr val="000000"/>
              </a:solidFill>
              <a:latin typeface="Roboto Slab"/>
              <a:ea typeface="Calibri" panose="020F0502020204030204"/>
              <a:cs typeface="Calibri" panose="020F0502020204030204"/>
            </a:endParaRPr>
          </a:p>
          <a:p>
            <a:endParaRPr lang="en-US" sz="2500" dirty="0">
              <a:solidFill>
                <a:srgbClr val="D6E5EF"/>
              </a:solidFill>
              <a:latin typeface="Roboto Slab"/>
              <a:ea typeface="Roboto"/>
              <a:cs typeface="Roboto"/>
            </a:endParaRPr>
          </a:p>
          <a:p>
            <a:pPr marL="342900" indent="-342900">
              <a:buFont typeface="Arial"/>
              <a:buChar char="•"/>
            </a:pPr>
            <a:r>
              <a:rPr lang="en-US" sz="25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It is designed to manage and store information in a way that makes it easy to store, retrieve, and modify data. </a:t>
            </a:r>
          </a:p>
          <a:p>
            <a:pPr marL="342900" indent="-342900">
              <a:buFont typeface="Arial"/>
              <a:buChar char="•"/>
            </a:pPr>
            <a:endParaRPr lang="en-US" sz="2500" dirty="0">
              <a:solidFill>
                <a:srgbClr val="D6E5EF"/>
              </a:solidFill>
              <a:latin typeface="Roboto Slab"/>
              <a:ea typeface="Roboto"/>
              <a:cs typeface="Roboto"/>
            </a:endParaRPr>
          </a:p>
          <a:p>
            <a:pPr marL="342900" indent="-342900">
              <a:buFont typeface="Arial"/>
              <a:buChar char="•"/>
            </a:pPr>
            <a:r>
              <a:rPr lang="en-US" sz="25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SQL databases are used in a wide range of applications, from simple desktop databases to large-scale enterprise systems.</a:t>
            </a:r>
            <a:endParaRPr lang="en-US" sz="2500">
              <a:latin typeface="Roboto Slab"/>
              <a:ea typeface="Calibri"/>
              <a:cs typeface="Calibri"/>
            </a:endParaRPr>
          </a:p>
        </p:txBody>
      </p:sp>
      <p:pic>
        <p:nvPicPr>
          <p:cNvPr id="409" name="Picture 408" descr="Stack of folders">
            <a:extLst>
              <a:ext uri="{FF2B5EF4-FFF2-40B4-BE49-F238E27FC236}">
                <a16:creationId xmlns:a16="http://schemas.microsoft.com/office/drawing/2014/main" id="{9549C836-482C-BA76-EF53-582DF0523A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17"/>
          <a:stretch/>
        </p:blipFill>
        <p:spPr>
          <a:xfrm>
            <a:off x="9901518" y="0"/>
            <a:ext cx="4724755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057F78-E9F5-F091-4A3D-F13A607A6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5829CE-0A74-D1B7-8D34-C283260470EA}"/>
              </a:ext>
            </a:extLst>
          </p:cNvPr>
          <p:cNvSpPr txBox="1"/>
          <p:nvPr/>
        </p:nvSpPr>
        <p:spPr>
          <a:xfrm>
            <a:off x="721895" y="589547"/>
            <a:ext cx="543225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Advanced Subqueries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CFF0DF-3C5A-3F23-6ED8-52E1E127B997}"/>
              </a:ext>
            </a:extLst>
          </p:cNvPr>
          <p:cNvSpPr txBox="1"/>
          <p:nvPr/>
        </p:nvSpPr>
        <p:spPr>
          <a:xfrm>
            <a:off x="721895" y="1395663"/>
            <a:ext cx="13186609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Multi-Column Subqueries:</a:t>
            </a:r>
          </a:p>
          <a:p>
            <a:r>
              <a:rPr lang="en-US" sz="25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Subquery involves comparing multiple columns in the subquery with one or more columns in the outer query.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CC258464-768A-7668-6640-8306E9918817}"/>
              </a:ext>
            </a:extLst>
          </p:cNvPr>
          <p:cNvSpPr txBox="1"/>
          <p:nvPr/>
        </p:nvSpPr>
        <p:spPr>
          <a:xfrm>
            <a:off x="718886" y="3059029"/>
            <a:ext cx="4617118" cy="55399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Pairwise Comparisons:</a:t>
            </a:r>
            <a:endParaRPr lang="en-US" dirty="0"/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4E5115C8-9BEE-54BD-E112-F8D00EBEF2ED}"/>
              </a:ext>
            </a:extLst>
          </p:cNvPr>
          <p:cNvSpPr txBox="1"/>
          <p:nvPr/>
        </p:nvSpPr>
        <p:spPr>
          <a:xfrm>
            <a:off x="7685169" y="3059028"/>
            <a:ext cx="5351044" cy="55399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Non-Pairwise Comparisons: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8D5509-46FE-AD4A-9E27-7656FEA45794}"/>
              </a:ext>
            </a:extLst>
          </p:cNvPr>
          <p:cNvSpPr txBox="1"/>
          <p:nvPr/>
        </p:nvSpPr>
        <p:spPr>
          <a:xfrm>
            <a:off x="724902" y="3714750"/>
            <a:ext cx="6397791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Pairwise comparisons involve comparing values between two columns. This can be done in various contexts, such as finding matching records or identifying relationships between pairs of values.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2EF062-1014-A2BA-F628-DB02CD5DE626}"/>
              </a:ext>
            </a:extLst>
          </p:cNvPr>
          <p:cNvSpPr txBox="1"/>
          <p:nvPr/>
        </p:nvSpPr>
        <p:spPr>
          <a:xfrm>
            <a:off x="7679154" y="3714749"/>
            <a:ext cx="6397791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Non-pairwise comparisons refer to comparisons that involve more than two columns or don't necessarily compare values between specific pairs. It might involve logical conditions that consider multiple columns simultaneously.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22D3B-8CB3-02EF-A989-39095D349EBB}"/>
              </a:ext>
            </a:extLst>
          </p:cNvPr>
          <p:cNvSpPr/>
          <p:nvPr/>
        </p:nvSpPr>
        <p:spPr>
          <a:xfrm>
            <a:off x="1074875" y="5502356"/>
            <a:ext cx="5683858" cy="2292370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player_id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team_id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captain_id</a:t>
            </a:r>
            <a:endParaRPr lang="en-US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players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(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team_id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captain_id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) IN 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 (SELECT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team_id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captain_id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  FROM players 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  WHERE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player_id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= 18);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042FAE-D857-527F-FD47-70EBB07E60F2}"/>
              </a:ext>
            </a:extLst>
          </p:cNvPr>
          <p:cNvSpPr/>
          <p:nvPr/>
        </p:nvSpPr>
        <p:spPr>
          <a:xfrm>
            <a:off x="7944905" y="5502355"/>
            <a:ext cx="5864331" cy="2292370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SELECT *</a:t>
            </a:r>
            <a:endParaRPr lang="en-US"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FROM players</a:t>
            </a:r>
            <a:endParaRPr lang="en-US" dirty="0">
              <a:latin typeface="Roboto Slab"/>
              <a:ea typeface="+mn-lt"/>
              <a:cs typeface="+mn-lt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WHERE runs &gt; ALL (SELECT runs FROM players WHERE country = 'Pakistan')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+mn-lt"/>
                <a:cs typeface="+mn-lt"/>
              </a:rPr>
              <a:t>  AND wickets &gt; ALL (SELECT wickets FROM players WHERE country = 'India');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1489208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91936F-6365-ECF8-6801-18AEEC901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9704AB-BA21-0B70-F05D-3CC5DBAC18F4}"/>
              </a:ext>
            </a:extLst>
          </p:cNvPr>
          <p:cNvSpPr txBox="1"/>
          <p:nvPr/>
        </p:nvSpPr>
        <p:spPr>
          <a:xfrm>
            <a:off x="517358" y="806115"/>
            <a:ext cx="5721014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Advanced Subqueries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B62BE0-1AA4-A9ED-BE9A-13CAA3E61469}"/>
              </a:ext>
            </a:extLst>
          </p:cNvPr>
          <p:cNvSpPr/>
          <p:nvPr/>
        </p:nvSpPr>
        <p:spPr>
          <a:xfrm>
            <a:off x="521422" y="4419514"/>
            <a:ext cx="4276164" cy="248487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team_name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    (SELECT MAX(runs) </a:t>
            </a:r>
            <a:endParaRPr lang="en-US"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     FROM players p </a:t>
            </a:r>
            <a:endParaRPr lang="en-US" dirty="0"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     WHERE </a:t>
            </a:r>
            <a:r>
              <a:rPr lang="en-US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p.team_id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= </a:t>
            </a:r>
            <a:r>
              <a:rPr lang="en-US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t.team_id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) AS </a:t>
            </a:r>
            <a:r>
              <a:rPr lang="en-US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max_runs</a:t>
            </a:r>
            <a:endParaRPr lang="en-US" dirty="0" err="1"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team t;</a:t>
            </a:r>
            <a:endParaRPr lang="en-US" dirty="0">
              <a:latin typeface="Roboto Slab"/>
              <a:ea typeface="Roboto Slab"/>
              <a:cs typeface="Roboto Slab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AD58E4-2AFC-7173-B6C9-C86B949FC1AE}"/>
              </a:ext>
            </a:extLst>
          </p:cNvPr>
          <p:cNvSpPr/>
          <p:nvPr/>
        </p:nvSpPr>
        <p:spPr>
          <a:xfrm>
            <a:off x="5237800" y="4419513"/>
            <a:ext cx="4348353" cy="2484875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country, SUM(runs) AS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total_runs</a:t>
            </a:r>
            <a:endParaRPr lang="en-US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(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 SELECT *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 FROM players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 WHERE runs &gt; 10000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)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filtered_players</a:t>
            </a:r>
            <a:endParaRPr lang="en-US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GROUP BY country;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6AAFAA-162B-C396-C460-B5F25D524CCA}"/>
              </a:ext>
            </a:extLst>
          </p:cNvPr>
          <p:cNvSpPr/>
          <p:nvPr/>
        </p:nvSpPr>
        <p:spPr>
          <a:xfrm>
            <a:off x="9942147" y="4419512"/>
            <a:ext cx="4240069" cy="2484875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*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players p1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WHERE wickets &gt; (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 SELECT AVG(wickets)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 FROM players p2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 WHERE p2.country = p1.country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FC1E12-7E85-A81F-1918-2DAA580B77B6}"/>
              </a:ext>
            </a:extLst>
          </p:cNvPr>
          <p:cNvSpPr txBox="1"/>
          <p:nvPr/>
        </p:nvSpPr>
        <p:spPr>
          <a:xfrm>
            <a:off x="517358" y="1928060"/>
            <a:ext cx="3744828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Scalar Subquery: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744428-EA5F-73B9-506F-6EBA5619197F}"/>
              </a:ext>
            </a:extLst>
          </p:cNvPr>
          <p:cNvSpPr txBox="1"/>
          <p:nvPr/>
        </p:nvSpPr>
        <p:spPr>
          <a:xfrm>
            <a:off x="5233736" y="1928059"/>
            <a:ext cx="3744828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Inline View: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DC3446-3750-3A02-D216-90F7D824B366}"/>
              </a:ext>
            </a:extLst>
          </p:cNvPr>
          <p:cNvSpPr txBox="1"/>
          <p:nvPr/>
        </p:nvSpPr>
        <p:spPr>
          <a:xfrm>
            <a:off x="9938084" y="1928059"/>
            <a:ext cx="4358438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Correlated Subquery: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8C976C-83D1-35E4-23ED-05493766BAE6}"/>
              </a:ext>
            </a:extLst>
          </p:cNvPr>
          <p:cNvSpPr txBox="1"/>
          <p:nvPr/>
        </p:nvSpPr>
        <p:spPr>
          <a:xfrm>
            <a:off x="523373" y="2746207"/>
            <a:ext cx="4343399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Scalar subquery is a type of subquery that returns a single value and can be used in a context where a single value is expected.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061B90-41B5-659E-8C67-7A79EF98428B}"/>
              </a:ext>
            </a:extLst>
          </p:cNvPr>
          <p:cNvSpPr txBox="1"/>
          <p:nvPr/>
        </p:nvSpPr>
        <p:spPr>
          <a:xfrm>
            <a:off x="5239751" y="2746206"/>
            <a:ext cx="4343399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An inline view is a subquery placed in the FROM clause of the main query. It acts as a virtual table within the main query. </a:t>
            </a:r>
            <a:endParaRPr lang="en-US" sz="20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5732C2-6027-C2DB-4EF5-CCB136BCA707}"/>
              </a:ext>
            </a:extLst>
          </p:cNvPr>
          <p:cNvSpPr txBox="1"/>
          <p:nvPr/>
        </p:nvSpPr>
        <p:spPr>
          <a:xfrm>
            <a:off x="9944098" y="2746206"/>
            <a:ext cx="4343399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Subquery that depends on the values of the outer query, creating a relationship between the subquery and the outer query.</a:t>
            </a:r>
          </a:p>
        </p:txBody>
      </p:sp>
    </p:spTree>
    <p:extLst>
      <p:ext uri="{BB962C8B-B14F-4D97-AF65-F5344CB8AC3E}">
        <p14:creationId xmlns:p14="http://schemas.microsoft.com/office/powerpoint/2010/main" val="296123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807CFA-B1C3-3C13-EA56-9C835AB81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F9AD78-AF84-E98C-997E-BB17306B5521}"/>
              </a:ext>
            </a:extLst>
          </p:cNvPr>
          <p:cNvSpPr txBox="1"/>
          <p:nvPr/>
        </p:nvSpPr>
        <p:spPr>
          <a:xfrm>
            <a:off x="721895" y="974557"/>
            <a:ext cx="7104646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Common Table Expressions 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7B31DF-E85E-917C-ABA2-F444ADC17E54}"/>
              </a:ext>
            </a:extLst>
          </p:cNvPr>
          <p:cNvSpPr txBox="1"/>
          <p:nvPr/>
        </p:nvSpPr>
        <p:spPr>
          <a:xfrm>
            <a:off x="724902" y="2006265"/>
            <a:ext cx="12197013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Common Table Expression (CTE) is a temporary result set that can be referenced within the context of a SELECT, INSERT, UPDATE, or DELETE statement. </a:t>
            </a:r>
            <a:endParaRPr lang="en-US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CTEs are defined using the WITH clause. The WITH clause provides a way to write subqueries that can be referenced within the main query.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CTEs are often used in conjunction with window functions to perform analytical and aggregate operations over a specific window or partition of data.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AAD23F-B7F8-5B2B-3565-94D64C28082F}"/>
              </a:ext>
            </a:extLst>
          </p:cNvPr>
          <p:cNvSpPr/>
          <p:nvPr/>
        </p:nvSpPr>
        <p:spPr>
          <a:xfrm>
            <a:off x="2153469" y="4966597"/>
            <a:ext cx="9340750" cy="2160022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WITH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top_score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AS (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 SELECT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 player, country, runs,</a:t>
            </a: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   MAX(runs) OVER (PARTITION BY country) AS </a:t>
            </a:r>
            <a:r>
              <a:rPr lang="en-US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highest_in_country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players)</a:t>
            </a:r>
          </a:p>
          <a:p>
            <a:endParaRPr lang="en-US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 country, </a:t>
            </a:r>
            <a:r>
              <a:rPr lang="en-US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highest_in_country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FROM </a:t>
            </a:r>
            <a:r>
              <a:rPr lang="en-US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top_score</a:t>
            </a:r>
            <a:r>
              <a:rPr lang="en-US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079132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20906F-2CAA-5477-6910-054A9CD2A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A58F54-AAC5-4FEE-6A69-22F70DA213C7}"/>
              </a:ext>
            </a:extLst>
          </p:cNvPr>
          <p:cNvSpPr txBox="1"/>
          <p:nvPr/>
        </p:nvSpPr>
        <p:spPr>
          <a:xfrm>
            <a:off x="649705" y="566617"/>
            <a:ext cx="5155531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Hierarchical Queries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1BD347-2D27-859B-F1BB-A53A70EF43A7}"/>
              </a:ext>
            </a:extLst>
          </p:cNvPr>
          <p:cNvSpPr txBox="1"/>
          <p:nvPr/>
        </p:nvSpPr>
        <p:spPr>
          <a:xfrm>
            <a:off x="649706" y="1399976"/>
            <a:ext cx="1270534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Hierarchical queries are commonly used to retrieve data that is organized in a hierarchical structure, such as organizational charts or tree structures.</a:t>
            </a:r>
          </a:p>
          <a:p>
            <a:endParaRPr lang="en-US" sz="20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In Oracle SQL, the CONNECT BY PRIOR clause is used to perform hierarchical queries.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877627-356D-2379-B293-3669B26FC1A0}"/>
              </a:ext>
            </a:extLst>
          </p:cNvPr>
          <p:cNvSpPr/>
          <p:nvPr/>
        </p:nvSpPr>
        <p:spPr>
          <a:xfrm>
            <a:off x="3757916" y="2855409"/>
            <a:ext cx="5503384" cy="1594538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manager_id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, LEVEL</a:t>
            </a:r>
            <a:endParaRPr lang="en-US" sz="16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FROM employees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START WITH </a:t>
            </a:r>
            <a:r>
              <a:rPr lang="en-US" sz="16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manager_id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IS NULL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CONNECT BY PRIOR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employee_id</a:t>
            </a:r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= </a:t>
            </a:r>
            <a:r>
              <a:rPr lang="en-US" sz="16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manager_id</a:t>
            </a:r>
          </a:p>
          <a:p>
            <a:r>
              <a:rPr lang="en-US" sz="16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ORDER BY LEVEL ;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676848-F8AD-CBAB-6879-04F38EBDA31A}"/>
              </a:ext>
            </a:extLst>
          </p:cNvPr>
          <p:cNvSpPr txBox="1"/>
          <p:nvPr/>
        </p:nvSpPr>
        <p:spPr>
          <a:xfrm>
            <a:off x="646981" y="4662577"/>
            <a:ext cx="12664257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START WITH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manager_id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IS NULL: This specifies the root of the hierarchy. In this case, employees with no manager are considered as the starting point. </a:t>
            </a:r>
            <a:endParaRPr lang="en-US" dirty="0">
              <a:solidFill>
                <a:srgbClr val="000000"/>
              </a:solidFill>
              <a:latin typeface="Calibri" panose="020F0502020204030204"/>
              <a:ea typeface="roboto slab"/>
              <a:cs typeface="Calibri" panose="020F0502020204030204"/>
            </a:endParaRPr>
          </a:p>
          <a:p>
            <a:endParaRPr lang="en-US" sz="20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CONNECT BY PRIOR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employee_id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=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manager_id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: This defines the relationship between parent and child rows in the hierarchy. It states that the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employee_id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of the current row must be equal to the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manager_id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of the prior (parent) row. </a:t>
            </a:r>
            <a:endParaRPr lang="en-US" dirty="0">
              <a:solidFill>
                <a:srgbClr val="000000"/>
              </a:solidFill>
              <a:latin typeface="Calibri" panose="020F0502020204030204"/>
              <a:ea typeface="roboto slab"/>
              <a:cs typeface="Calibri"/>
            </a:endParaRPr>
          </a:p>
          <a:p>
            <a:endParaRPr lang="en-US" sz="20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LEVEL: This is a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pseudocolumn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that represents the level of a node in the hierarchy. The root node has a level of 1, and each subsequent level increments by 1.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6360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F4B99C-5B7B-17F2-EF5E-6AEEE6716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DA8F0A-B110-7C36-F10D-886BA1E92408}"/>
              </a:ext>
            </a:extLst>
          </p:cNvPr>
          <p:cNvSpPr txBox="1"/>
          <p:nvPr/>
        </p:nvSpPr>
        <p:spPr>
          <a:xfrm>
            <a:off x="842210" y="613608"/>
            <a:ext cx="5865394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Parameters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5CC4C8-A82F-D794-EEF9-6A333119F928}"/>
              </a:ext>
            </a:extLst>
          </p:cNvPr>
          <p:cNvSpPr txBox="1"/>
          <p:nvPr/>
        </p:nvSpPr>
        <p:spPr>
          <a:xfrm>
            <a:off x="842210" y="1479884"/>
            <a:ext cx="1251284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Parameter refers to a placeholder in a query or a stored procedure that allows you to pass values to the query or procedure at runtime. </a:t>
            </a:r>
            <a:endParaRPr lang="en-US" sz="200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endParaRPr lang="en-US" sz="20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Parameters are used to make SQL queries more flexible and dynamic, enabling you to reuse the same query structure with different values.</a:t>
            </a:r>
          </a:p>
          <a:p>
            <a:endParaRPr lang="en-US" sz="20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This is particularly useful in scenarios where you want to filter data based on user input or application requirements.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64B36-C777-AE4B-632D-6BCE43E7DFC1}"/>
              </a:ext>
            </a:extLst>
          </p:cNvPr>
          <p:cNvSpPr txBox="1"/>
          <p:nvPr/>
        </p:nvSpPr>
        <p:spPr>
          <a:xfrm>
            <a:off x="842211" y="4603848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Bind Parameters: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9F335-7D64-4E0C-6B33-D775721BED66}"/>
              </a:ext>
            </a:extLst>
          </p:cNvPr>
          <p:cNvSpPr txBox="1"/>
          <p:nvPr/>
        </p:nvSpPr>
        <p:spPr>
          <a:xfrm>
            <a:off x="7194884" y="4603140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Lexical Parameters: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54DAF8-F623-C281-8C70-7DCCE5683EA4}"/>
              </a:ext>
            </a:extLst>
          </p:cNvPr>
          <p:cNvSpPr txBox="1"/>
          <p:nvPr/>
        </p:nvSpPr>
        <p:spPr>
          <a:xfrm>
            <a:off x="842211" y="5070956"/>
            <a:ext cx="585937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In SQL, colons (:) are used to denote bind parameters in prepared statements or queries.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47DF25-3D26-9DBB-FEC6-877144E2F17E}"/>
              </a:ext>
            </a:extLst>
          </p:cNvPr>
          <p:cNvSpPr/>
          <p:nvPr/>
        </p:nvSpPr>
        <p:spPr>
          <a:xfrm>
            <a:off x="838488" y="6067132"/>
            <a:ext cx="5455258" cy="900954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* FROM table WHERE 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 = :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parameter_name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88ED1C-85F2-0EB7-043A-74E7D9991FEE}"/>
              </a:ext>
            </a:extLst>
          </p:cNvPr>
          <p:cNvSpPr txBox="1"/>
          <p:nvPr/>
        </p:nvSpPr>
        <p:spPr>
          <a:xfrm>
            <a:off x="7194884" y="4997352"/>
            <a:ext cx="61587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Lexical parameters is commonly associated with certain command-line interfaces and scripting languages.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B372EB-36CC-F465-4F85-9AC3E1B03DB1}"/>
              </a:ext>
            </a:extLst>
          </p:cNvPr>
          <p:cNvSpPr/>
          <p:nvPr/>
        </p:nvSpPr>
        <p:spPr>
          <a:xfrm>
            <a:off x="7194700" y="6070671"/>
            <a:ext cx="6165120" cy="912985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* FROM table &amp;x;</a:t>
            </a:r>
          </a:p>
        </p:txBody>
      </p:sp>
    </p:spTree>
    <p:extLst>
      <p:ext uri="{BB962C8B-B14F-4D97-AF65-F5344CB8AC3E}">
        <p14:creationId xmlns:p14="http://schemas.microsoft.com/office/powerpoint/2010/main" val="22154126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0950D0-CEF7-177A-6056-5B1798F3D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56CA4617-B53E-1DA7-B4EF-1C71EB606AA3}"/>
              </a:ext>
            </a:extLst>
          </p:cNvPr>
          <p:cNvSpPr txBox="1"/>
          <p:nvPr/>
        </p:nvSpPr>
        <p:spPr>
          <a:xfrm>
            <a:off x="1917267" y="3648577"/>
            <a:ext cx="3850105" cy="9387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500" b="1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Thank You!</a:t>
            </a:r>
          </a:p>
        </p:txBody>
      </p:sp>
      <p:pic>
        <p:nvPicPr>
          <p:cNvPr id="23" name="Picture 22" descr="Close up of checklist">
            <a:extLst>
              <a:ext uri="{FF2B5EF4-FFF2-40B4-BE49-F238E27FC236}">
                <a16:creationId xmlns:a16="http://schemas.microsoft.com/office/drawing/2014/main" id="{F3213E8E-5916-779D-AB67-E1251240C4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15" r="12990"/>
          <a:stretch/>
        </p:blipFill>
        <p:spPr>
          <a:xfrm>
            <a:off x="7637930" y="0"/>
            <a:ext cx="699248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354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9A0F1D-8409-4C93-26CC-46344216A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6BD9E1-98CF-B0BB-0CBA-77242553A398}"/>
              </a:ext>
            </a:extLst>
          </p:cNvPr>
          <p:cNvSpPr txBox="1"/>
          <p:nvPr/>
        </p:nvSpPr>
        <p:spPr>
          <a:xfrm>
            <a:off x="613609" y="1272337"/>
            <a:ext cx="3188368" cy="78483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5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RDBMS</a:t>
            </a:r>
          </a:p>
        </p:txBody>
      </p:sp>
      <p:sp>
        <p:nvSpPr>
          <p:cNvPr id="3" name="TextBox 1">
            <a:extLst>
              <a:ext uri="{FF2B5EF4-FFF2-40B4-BE49-F238E27FC236}">
                <a16:creationId xmlns:a16="http://schemas.microsoft.com/office/drawing/2014/main" id="{2CC94B9B-D44D-FFF1-D283-A3F047CA8F8A}"/>
              </a:ext>
            </a:extLst>
          </p:cNvPr>
          <p:cNvSpPr txBox="1"/>
          <p:nvPr/>
        </p:nvSpPr>
        <p:spPr>
          <a:xfrm>
            <a:off x="619624" y="2240881"/>
            <a:ext cx="6638954" cy="483209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sz="22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RDBMS stands for Relational Database Management System. </a:t>
            </a:r>
          </a:p>
          <a:p>
            <a:endParaRPr lang="en-US" sz="2200" dirty="0">
              <a:solidFill>
                <a:srgbClr val="D6E5EF"/>
              </a:solidFill>
              <a:latin typeface="Roboto Slab"/>
              <a:ea typeface="Roboto"/>
              <a:cs typeface="Roboto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It is a type of database management system that is based on the principles of the relational model, which was introduced by Edgar F. Codd in 1970. </a:t>
            </a:r>
            <a:endParaRPr lang="en-US" sz="2200">
              <a:solidFill>
                <a:srgbClr val="D6E5EF"/>
              </a:solidFill>
              <a:latin typeface="Roboto Slab"/>
              <a:ea typeface="Roboto"/>
              <a:cs typeface="Roboto"/>
            </a:endParaRPr>
          </a:p>
          <a:p>
            <a:endParaRPr lang="en-US" sz="2200" dirty="0">
              <a:solidFill>
                <a:srgbClr val="D6E5EF"/>
              </a:solidFill>
              <a:latin typeface="Roboto Slab"/>
              <a:ea typeface="Roboto"/>
              <a:cs typeface="Roboto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RDBMS is a specific category of DBMS designed to manage relational databases.</a:t>
            </a:r>
          </a:p>
          <a:p>
            <a:pPr marL="342900" indent="-342900">
              <a:buFont typeface="Arial"/>
              <a:buChar char="•"/>
            </a:pPr>
            <a:endParaRPr lang="en-US" sz="2200" dirty="0">
              <a:solidFill>
                <a:srgbClr val="D6E5EF"/>
              </a:solidFill>
              <a:latin typeface="Roboto Slab"/>
              <a:ea typeface="Roboto"/>
              <a:cs typeface="Roboto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Type of database management system that organizes data into tables with rows and columns.</a:t>
            </a:r>
          </a:p>
        </p:txBody>
      </p:sp>
      <p:pic>
        <p:nvPicPr>
          <p:cNvPr id="6" name="Picture 5" descr="Colorful shapes and patterns">
            <a:extLst>
              <a:ext uri="{FF2B5EF4-FFF2-40B4-BE49-F238E27FC236}">
                <a16:creationId xmlns:a16="http://schemas.microsoft.com/office/drawing/2014/main" id="{22489DFF-A88C-CE6B-668C-35A34F2AB6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82" t="185" r="17139" b="-185"/>
          <a:stretch/>
        </p:blipFill>
        <p:spPr>
          <a:xfrm>
            <a:off x="7650668" y="848579"/>
            <a:ext cx="6183499" cy="652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45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36D521-A2A5-27AF-C3AA-20891BF02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307D21-7814-0D64-F782-B6497624E1F4}"/>
              </a:ext>
            </a:extLst>
          </p:cNvPr>
          <p:cNvSpPr txBox="1"/>
          <p:nvPr/>
        </p:nvSpPr>
        <p:spPr>
          <a:xfrm>
            <a:off x="601579" y="2180723"/>
            <a:ext cx="8019047" cy="44319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Oracle database specifically designed for enterprise grid computing, utilizes modular storage and servers for cost-effective information and application management. </a:t>
            </a:r>
            <a:endParaRPr lang="en-US">
              <a:solidFill>
                <a:srgbClr val="000000"/>
              </a:solidFill>
              <a:latin typeface="Roboto Slab"/>
              <a:ea typeface="Calibri"/>
              <a:cs typeface="Calibri"/>
            </a:endParaRPr>
          </a:p>
          <a:p>
            <a:endParaRPr lang="en-US" sz="2200" dirty="0">
              <a:solidFill>
                <a:srgbClr val="D6E5EF"/>
              </a:solidFill>
              <a:latin typeface="Roboto Slab"/>
              <a:ea typeface="Roboto"/>
              <a:cs typeface="Roboto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Its agile architecture enables the rapid provisioning of new systems from component pools, eliminating the need for peak workloads.</a:t>
            </a:r>
            <a:endParaRPr lang="en-US">
              <a:solidFill>
                <a:srgbClr val="000000"/>
              </a:solidFill>
              <a:latin typeface="Roboto Slab"/>
              <a:ea typeface="Calibri"/>
              <a:cs typeface="Calibri"/>
            </a:endParaRPr>
          </a:p>
          <a:p>
            <a:endParaRPr lang="en-US" dirty="0">
              <a:solidFill>
                <a:srgbClr val="000000"/>
              </a:solidFill>
              <a:latin typeface="Roboto Slab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>
                <a:solidFill>
                  <a:srgbClr val="D6E5EF"/>
                </a:solidFill>
                <a:latin typeface="Roboto Slab"/>
                <a:ea typeface="Roboto"/>
                <a:cs typeface="Roboto"/>
              </a:rPr>
              <a:t>With distinct logical and physical structures, the database allows for the seamless management of physical data storage without affecting access to logical storage structures.</a:t>
            </a:r>
            <a:endParaRPr lang="en-US">
              <a:latin typeface="Roboto Slab"/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9BF246-23EF-380C-3A84-D9821D27D365}"/>
              </a:ext>
            </a:extLst>
          </p:cNvPr>
          <p:cNvSpPr txBox="1"/>
          <p:nvPr/>
        </p:nvSpPr>
        <p:spPr>
          <a:xfrm>
            <a:off x="598571" y="1106905"/>
            <a:ext cx="4827671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5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Oracle SQL</a:t>
            </a:r>
            <a:endParaRPr lang="en-US" sz="4500">
              <a:latin typeface="Roboto"/>
              <a:ea typeface="Calibri"/>
              <a:cs typeface="Calibri"/>
            </a:endParaRPr>
          </a:p>
        </p:txBody>
      </p:sp>
      <p:pic>
        <p:nvPicPr>
          <p:cNvPr id="7" name="Picture 6" descr="Lines of code">
            <a:extLst>
              <a:ext uri="{FF2B5EF4-FFF2-40B4-BE49-F238E27FC236}">
                <a16:creationId xmlns:a16="http://schemas.microsoft.com/office/drawing/2014/main" id="{0E67F49E-3943-0108-44F8-8B272E798D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714" t="-136" r="-52" b="180"/>
          <a:stretch/>
        </p:blipFill>
        <p:spPr>
          <a:xfrm>
            <a:off x="9224358" y="2264"/>
            <a:ext cx="5405235" cy="823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79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241B44-4CB4-B16F-EAB7-7CEFC2A34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0968DF-A74F-F80F-B5D0-064DAF57FBF9}"/>
              </a:ext>
            </a:extLst>
          </p:cNvPr>
          <p:cNvSpPr txBox="1"/>
          <p:nvPr/>
        </p:nvSpPr>
        <p:spPr>
          <a:xfrm>
            <a:off x="524081" y="820978"/>
            <a:ext cx="6930719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5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Types of Commands</a:t>
            </a:r>
          </a:p>
        </p:txBody>
      </p:sp>
      <p:graphicFrame>
        <p:nvGraphicFramePr>
          <p:cNvPr id="257" name="Diagram 256">
            <a:extLst>
              <a:ext uri="{FF2B5EF4-FFF2-40B4-BE49-F238E27FC236}">
                <a16:creationId xmlns:a16="http://schemas.microsoft.com/office/drawing/2014/main" id="{CB209515-931C-E693-354E-D9FF4FB4A3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3349505"/>
              </p:ext>
            </p:extLst>
          </p:nvPr>
        </p:nvGraphicFramePr>
        <p:xfrm>
          <a:off x="661738" y="2057399"/>
          <a:ext cx="13306923" cy="5137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94049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6131F2-FC80-10AF-24EE-5ABC0D745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ABA14A-6775-E4B6-64EB-D156D42B25E6}"/>
              </a:ext>
            </a:extLst>
          </p:cNvPr>
          <p:cNvSpPr txBox="1"/>
          <p:nvPr/>
        </p:nvSpPr>
        <p:spPr>
          <a:xfrm>
            <a:off x="613611" y="508333"/>
            <a:ext cx="951697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Data Definition Language (DDL)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1F09B3-82D0-A889-9BE2-BF482659B3E9}"/>
              </a:ext>
            </a:extLst>
          </p:cNvPr>
          <p:cNvSpPr txBox="1"/>
          <p:nvPr/>
        </p:nvSpPr>
        <p:spPr>
          <a:xfrm>
            <a:off x="610602" y="1582153"/>
            <a:ext cx="1256096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Create: This statement is used to create a new table in the database.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BD4807-DF69-4EAD-74A7-44897DA063E1}"/>
              </a:ext>
            </a:extLst>
          </p:cNvPr>
          <p:cNvSpPr/>
          <p:nvPr/>
        </p:nvSpPr>
        <p:spPr>
          <a:xfrm>
            <a:off x="1753603" y="2255921"/>
            <a:ext cx="12284239" cy="697832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82E1DD-11B4-A544-8DED-8F2AA2CA13C4}"/>
              </a:ext>
            </a:extLst>
          </p:cNvPr>
          <p:cNvSpPr/>
          <p:nvPr/>
        </p:nvSpPr>
        <p:spPr>
          <a:xfrm>
            <a:off x="1821783" y="5380121"/>
            <a:ext cx="12212050" cy="697832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AC6373-6F4D-9D64-141F-571F675153E4}"/>
              </a:ext>
            </a:extLst>
          </p:cNvPr>
          <p:cNvSpPr/>
          <p:nvPr/>
        </p:nvSpPr>
        <p:spPr>
          <a:xfrm>
            <a:off x="1817772" y="3763880"/>
            <a:ext cx="12212051" cy="697832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BBD94C-2F20-3C63-1726-00E0680A08B6}"/>
              </a:ext>
            </a:extLst>
          </p:cNvPr>
          <p:cNvSpPr/>
          <p:nvPr/>
        </p:nvSpPr>
        <p:spPr>
          <a:xfrm>
            <a:off x="1821780" y="6980320"/>
            <a:ext cx="12212051" cy="697832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F93704-9226-40BB-2C8A-313F6B072606}"/>
              </a:ext>
            </a:extLst>
          </p:cNvPr>
          <p:cNvSpPr txBox="1"/>
          <p:nvPr/>
        </p:nvSpPr>
        <p:spPr>
          <a:xfrm>
            <a:off x="610601" y="3086099"/>
            <a:ext cx="1306629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Alter: To modify an existing table, such as adding or dropping columns.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6338E1-B374-1D23-4BBF-60D35B0580F4}"/>
              </a:ext>
            </a:extLst>
          </p:cNvPr>
          <p:cNvSpPr txBox="1"/>
          <p:nvPr/>
        </p:nvSpPr>
        <p:spPr>
          <a:xfrm>
            <a:off x="610601" y="4662236"/>
            <a:ext cx="1393256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Drop: To remove an existing table and its data from the database.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1D1891-AB74-30DF-F676-C2B90F5F9746}"/>
              </a:ext>
            </a:extLst>
          </p:cNvPr>
          <p:cNvSpPr txBox="1"/>
          <p:nvPr/>
        </p:nvSpPr>
        <p:spPr>
          <a:xfrm>
            <a:off x="610601" y="6238374"/>
            <a:ext cx="1401678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Truncate: To remove all rows from a table without removing the table structure.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642913-D415-F74A-657E-8D9F85507350}"/>
              </a:ext>
            </a:extLst>
          </p:cNvPr>
          <p:cNvSpPr txBox="1"/>
          <p:nvPr/>
        </p:nvSpPr>
        <p:spPr>
          <a:xfrm>
            <a:off x="1925052" y="2403307"/>
            <a:ext cx="121007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CREATE TABLE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(column1 datatype1, column2 datatype2,...);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D14565-C0B5-D53F-8682-C8D9175911CF}"/>
              </a:ext>
            </a:extLst>
          </p:cNvPr>
          <p:cNvSpPr txBox="1"/>
          <p:nvPr/>
        </p:nvSpPr>
        <p:spPr>
          <a:xfrm>
            <a:off x="1925051" y="3919285"/>
            <a:ext cx="121007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ALTER TABLE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ADD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column_name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datatype;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D6338-5EB8-EBE1-7DC7-9708C59DA4DE}"/>
              </a:ext>
            </a:extLst>
          </p:cNvPr>
          <p:cNvSpPr txBox="1"/>
          <p:nvPr/>
        </p:nvSpPr>
        <p:spPr>
          <a:xfrm>
            <a:off x="1925050" y="5531517"/>
            <a:ext cx="121007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DROP TABLE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D8BCF0-153D-53AB-6803-389911F3A993}"/>
              </a:ext>
            </a:extLst>
          </p:cNvPr>
          <p:cNvSpPr txBox="1"/>
          <p:nvPr/>
        </p:nvSpPr>
        <p:spPr>
          <a:xfrm>
            <a:off x="1925051" y="7131717"/>
            <a:ext cx="121007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TRUNCATE TABLE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31413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296858-9935-11CB-81A4-DBB5F0D8D2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2C5944-9409-7777-3803-C67E72A2C822}"/>
              </a:ext>
            </a:extLst>
          </p:cNvPr>
          <p:cNvSpPr/>
          <p:nvPr/>
        </p:nvSpPr>
        <p:spPr>
          <a:xfrm>
            <a:off x="1837825" y="1907006"/>
            <a:ext cx="10948735" cy="697832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extBox 1">
            <a:extLst>
              <a:ext uri="{FF2B5EF4-FFF2-40B4-BE49-F238E27FC236}">
                <a16:creationId xmlns:a16="http://schemas.microsoft.com/office/drawing/2014/main" id="{4574A988-044E-9657-64F9-A4B6BD3CEA5E}"/>
              </a:ext>
            </a:extLst>
          </p:cNvPr>
          <p:cNvSpPr txBox="1"/>
          <p:nvPr/>
        </p:nvSpPr>
        <p:spPr>
          <a:xfrm>
            <a:off x="493294" y="375985"/>
            <a:ext cx="9516978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Data Manipulation Language (DML)</a:t>
            </a:r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79BB60A5-52DA-5D4B-3D04-85D5ACC90370}"/>
              </a:ext>
            </a:extLst>
          </p:cNvPr>
          <p:cNvSpPr txBox="1"/>
          <p:nvPr/>
        </p:nvSpPr>
        <p:spPr>
          <a:xfrm>
            <a:off x="562475" y="1257299"/>
            <a:ext cx="8097252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Insert: Used</a:t>
            </a:r>
            <a:r>
              <a:rPr lang="en-US" sz="28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to insert new records into a table.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7DDEE38B-DE4A-4900-25A5-83D57B6F83D2}"/>
              </a:ext>
            </a:extLst>
          </p:cNvPr>
          <p:cNvSpPr txBox="1"/>
          <p:nvPr/>
        </p:nvSpPr>
        <p:spPr>
          <a:xfrm>
            <a:off x="622632" y="2689057"/>
            <a:ext cx="9384630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Update: Used to modify existing records in a table.</a:t>
            </a: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2DFCBE6F-6AA0-E3AE-0C67-FC10021348AA}"/>
              </a:ext>
            </a:extLst>
          </p:cNvPr>
          <p:cNvSpPr txBox="1"/>
          <p:nvPr/>
        </p:nvSpPr>
        <p:spPr>
          <a:xfrm>
            <a:off x="622632" y="4120814"/>
            <a:ext cx="8097252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Delete: Used to remove records from a table.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E01C4164-A9D1-FFA9-FBEF-7768C44D5799}"/>
              </a:ext>
            </a:extLst>
          </p:cNvPr>
          <p:cNvSpPr txBox="1"/>
          <p:nvPr/>
        </p:nvSpPr>
        <p:spPr>
          <a:xfrm>
            <a:off x="622632" y="6527130"/>
            <a:ext cx="9516978" cy="52322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Select: Used to retrieve data from one or more tables.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EF8F9C-53D1-643C-1802-D5967DBE87AD}"/>
              </a:ext>
            </a:extLst>
          </p:cNvPr>
          <p:cNvSpPr/>
          <p:nvPr/>
        </p:nvSpPr>
        <p:spPr>
          <a:xfrm>
            <a:off x="1837823" y="3314700"/>
            <a:ext cx="10948734" cy="697832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F07075-0F86-0342-6573-0EAE33F1A93C}"/>
              </a:ext>
            </a:extLst>
          </p:cNvPr>
          <p:cNvSpPr/>
          <p:nvPr/>
        </p:nvSpPr>
        <p:spPr>
          <a:xfrm>
            <a:off x="1837824" y="4770521"/>
            <a:ext cx="10948734" cy="697832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A58F3A-4E0E-F34D-3214-CE1781262D56}"/>
              </a:ext>
            </a:extLst>
          </p:cNvPr>
          <p:cNvSpPr/>
          <p:nvPr/>
        </p:nvSpPr>
        <p:spPr>
          <a:xfrm>
            <a:off x="1837823" y="7212932"/>
            <a:ext cx="10948736" cy="697832"/>
          </a:xfrm>
          <a:prstGeom prst="rect">
            <a:avLst/>
          </a:prstGeom>
          <a:solidFill>
            <a:srgbClr val="0924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434D0F87-09A2-FDD9-8770-CCF8FAE23710}"/>
              </a:ext>
            </a:extLst>
          </p:cNvPr>
          <p:cNvSpPr txBox="1"/>
          <p:nvPr/>
        </p:nvSpPr>
        <p:spPr>
          <a:xfrm>
            <a:off x="625640" y="5705973"/>
            <a:ext cx="9516978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Data Query Language (DQL)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24A24F-C660-4492-52D6-D3616422E392}"/>
              </a:ext>
            </a:extLst>
          </p:cNvPr>
          <p:cNvSpPr txBox="1"/>
          <p:nvPr/>
        </p:nvSpPr>
        <p:spPr>
          <a:xfrm>
            <a:off x="1916030" y="2057400"/>
            <a:ext cx="1053063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INSERT INTO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(column1, column2, ...) VALUES (value1, value2, ...);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29E71F-ABF5-CB74-B2C1-831CEB104441}"/>
              </a:ext>
            </a:extLst>
          </p:cNvPr>
          <p:cNvSpPr txBox="1"/>
          <p:nvPr/>
        </p:nvSpPr>
        <p:spPr>
          <a:xfrm>
            <a:off x="1916029" y="3465094"/>
            <a:ext cx="1053063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UPDATE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SET column1 = value1 WHERE condition;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9EF32B-B144-F762-09E2-5CEA003B2D46}"/>
              </a:ext>
            </a:extLst>
          </p:cNvPr>
          <p:cNvSpPr txBox="1"/>
          <p:nvPr/>
        </p:nvSpPr>
        <p:spPr>
          <a:xfrm>
            <a:off x="1916028" y="4932947"/>
            <a:ext cx="1053063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DELETE FROM </a:t>
            </a:r>
            <a:r>
              <a:rPr lang="en-US" sz="20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WHERE condition;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9DA56A-8663-F605-BC6E-7F274B9210CC}"/>
              </a:ext>
            </a:extLst>
          </p:cNvPr>
          <p:cNvSpPr txBox="1"/>
          <p:nvPr/>
        </p:nvSpPr>
        <p:spPr>
          <a:xfrm>
            <a:off x="1916028" y="7363326"/>
            <a:ext cx="1053063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SELECT column1, column2, ... FROM </a:t>
            </a:r>
            <a:r>
              <a:rPr lang="en-US" sz="2000" dirty="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table_name</a:t>
            </a:r>
            <a:r>
              <a:rPr lang="en-US" sz="20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WHERE condition;</a:t>
            </a:r>
          </a:p>
        </p:txBody>
      </p:sp>
    </p:spTree>
    <p:extLst>
      <p:ext uri="{BB962C8B-B14F-4D97-AF65-F5344CB8AC3E}">
        <p14:creationId xmlns:p14="http://schemas.microsoft.com/office/powerpoint/2010/main" val="4241621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9177AC-BD7C-FE35-8F54-78447B5A6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5C3B55-ABD9-7D59-EA91-C0C910DD7F5D}"/>
              </a:ext>
            </a:extLst>
          </p:cNvPr>
          <p:cNvSpPr txBox="1"/>
          <p:nvPr/>
        </p:nvSpPr>
        <p:spPr>
          <a:xfrm>
            <a:off x="842208" y="736930"/>
            <a:ext cx="9516978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Transaction Control Language (TCL)</a:t>
            </a:r>
          </a:p>
        </p:txBody>
      </p:sp>
      <p:sp>
        <p:nvSpPr>
          <p:cNvPr id="3" name="TextBox 1">
            <a:extLst>
              <a:ext uri="{FF2B5EF4-FFF2-40B4-BE49-F238E27FC236}">
                <a16:creationId xmlns:a16="http://schemas.microsoft.com/office/drawing/2014/main" id="{FF5A6515-A6CE-C326-3A41-B7624B012AB5}"/>
              </a:ext>
            </a:extLst>
          </p:cNvPr>
          <p:cNvSpPr txBox="1"/>
          <p:nvPr/>
        </p:nvSpPr>
        <p:spPr>
          <a:xfrm>
            <a:off x="830176" y="4779542"/>
            <a:ext cx="9516978" cy="73866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Data Control Language (DCL)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31FD4-5322-9A67-A6E5-B09D170DD164}"/>
              </a:ext>
            </a:extLst>
          </p:cNvPr>
          <p:cNvSpPr txBox="1"/>
          <p:nvPr/>
        </p:nvSpPr>
        <p:spPr>
          <a:xfrm>
            <a:off x="836194" y="1618247"/>
            <a:ext cx="12964024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TCL statements are used to manage transactions in a database. A transaction is a sequence of one or more SQL statements that are executed as a single unit of work.</a:t>
            </a:r>
          </a:p>
          <a:p>
            <a:endParaRPr lang="en-US" sz="22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2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COMMIT: Saves all changes made during the current transaction.</a:t>
            </a:r>
          </a:p>
          <a:p>
            <a:endParaRPr lang="en-US" sz="22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2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ROLLBACK: Undoes all changes made during the current transaction.</a:t>
            </a:r>
          </a:p>
          <a:p>
            <a:endParaRPr lang="en-US" sz="22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2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SAVEPOINT: Creates a </a:t>
            </a:r>
            <a:r>
              <a:rPr lang="en-US" sz="2200" err="1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savepoint</a:t>
            </a:r>
            <a:r>
              <a:rPr lang="en-US" sz="22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 within the current transaction to which you can later roll back.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FFFEFB-4108-92E1-FB1D-B3CF6AE1B045}"/>
              </a:ext>
            </a:extLst>
          </p:cNvPr>
          <p:cNvSpPr txBox="1"/>
          <p:nvPr/>
        </p:nvSpPr>
        <p:spPr>
          <a:xfrm>
            <a:off x="830178" y="5582653"/>
            <a:ext cx="12449675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DCL statements are used to control access to data in a database, typically involving permissions and privileges.</a:t>
            </a:r>
          </a:p>
          <a:p>
            <a:endParaRPr lang="en-US" sz="22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2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GRANT: Gives specific privileges to a user or role</a:t>
            </a:r>
          </a:p>
          <a:p>
            <a:endParaRPr lang="en-US" sz="2200" dirty="0">
              <a:solidFill>
                <a:srgbClr val="D6E5EF"/>
              </a:solidFill>
              <a:latin typeface="Roboto Slab"/>
              <a:ea typeface="Roboto Slab"/>
              <a:cs typeface="Roboto Slab"/>
            </a:endParaRPr>
          </a:p>
          <a:p>
            <a:r>
              <a:rPr lang="en-US" sz="2200" dirty="0">
                <a:solidFill>
                  <a:srgbClr val="D6E5EF"/>
                </a:solidFill>
                <a:latin typeface="Roboto Slab"/>
                <a:ea typeface="Roboto Slab"/>
                <a:cs typeface="Roboto Slab"/>
              </a:rPr>
              <a:t>REVOKE: Removes specific privileges from a user or role.</a:t>
            </a:r>
          </a:p>
        </p:txBody>
      </p:sp>
    </p:spTree>
    <p:extLst>
      <p:ext uri="{BB962C8B-B14F-4D97-AF65-F5344CB8AC3E}">
        <p14:creationId xmlns:p14="http://schemas.microsoft.com/office/powerpoint/2010/main" val="2624016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CCEB7C-CEBF-12E0-851B-F9917F66A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10C7-E52D-1EF4-CFBB-F3C3DE5C93C2}"/>
              </a:ext>
            </a:extLst>
          </p:cNvPr>
          <p:cNvSpPr txBox="1"/>
          <p:nvPr/>
        </p:nvSpPr>
        <p:spPr>
          <a:xfrm>
            <a:off x="312820" y="243639"/>
            <a:ext cx="1023887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rgbClr val="D6E5EF"/>
                </a:solidFill>
                <a:latin typeface="Roboto"/>
                <a:ea typeface="Roboto Slab"/>
                <a:cs typeface="Roboto Slab"/>
              </a:rPr>
              <a:t>Constraints:- </a:t>
            </a:r>
            <a:r>
              <a:rPr lang="en-US" sz="4200" dirty="0">
                <a:solidFill>
                  <a:srgbClr val="D6E5EF"/>
                </a:solidFill>
                <a:latin typeface="Roboto"/>
                <a:ea typeface="+mn-lt"/>
                <a:cs typeface="+mn-lt"/>
              </a:rPr>
              <a:t>Enforce data integrity rules.</a:t>
            </a:r>
            <a:endParaRPr lang="en-US">
              <a:latin typeface="Roboto"/>
              <a:ea typeface="Roboto"/>
              <a:cs typeface="Roboto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EEC6A99-DDED-1C44-0E99-DEAB7F806D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0766019"/>
              </p:ext>
            </p:extLst>
          </p:nvPr>
        </p:nvGraphicFramePr>
        <p:xfrm>
          <a:off x="1155032" y="986589"/>
          <a:ext cx="12524874" cy="69903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7336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25</Slides>
  <Notes>25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revision>3673</cp:revision>
  <dcterms:created xsi:type="dcterms:W3CDTF">2023-11-29T19:35:19Z</dcterms:created>
  <dcterms:modified xsi:type="dcterms:W3CDTF">2023-12-21T05:37:43Z</dcterms:modified>
</cp:coreProperties>
</file>

<file path=docProps/thumbnail.jpeg>
</file>